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6"/>
  </p:notesMasterIdLst>
  <p:sldIdLst>
    <p:sldId id="1326" r:id="rId5"/>
    <p:sldId id="1358" r:id="rId6"/>
    <p:sldId id="1359" r:id="rId7"/>
    <p:sldId id="1360" r:id="rId8"/>
    <p:sldId id="1361" r:id="rId9"/>
    <p:sldId id="1362" r:id="rId10"/>
    <p:sldId id="1363" r:id="rId11"/>
    <p:sldId id="1365" r:id="rId12"/>
    <p:sldId id="1364" r:id="rId13"/>
    <p:sldId id="1366" r:id="rId14"/>
    <p:sldId id="33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E53D99-C6B8-F54B-A739-256E5D37A4D0}" v="27" dt="2025-02-27T17:18:39.52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47"/>
    <p:restoredTop sz="76048"/>
  </p:normalViewPr>
  <p:slideViewPr>
    <p:cSldViewPr snapToGrid="0">
      <p:cViewPr varScale="1">
        <p:scale>
          <a:sx n="120" d="100"/>
          <a:sy n="120" d="100"/>
        </p:scale>
        <p:origin x="184" y="6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trick Jamieson" userId="6f98ba63-d5a1-4a29-9a47-f8033d424f5a" providerId="ADAL" clId="{FB2CD101-3582-AD48-98D3-AB1EFB021699}"/>
    <pc:docChg chg="undo custSel addSld delSld modSld">
      <pc:chgData name="Patrick Jamieson" userId="6f98ba63-d5a1-4a29-9a47-f8033d424f5a" providerId="ADAL" clId="{FB2CD101-3582-AD48-98D3-AB1EFB021699}" dt="2025-02-20T15:00:12.627" v="510"/>
      <pc:docMkLst>
        <pc:docMk/>
      </pc:docMkLst>
      <pc:sldChg chg="modSp mod chgLayout modNotesTx">
        <pc:chgData name="Patrick Jamieson" userId="6f98ba63-d5a1-4a29-9a47-f8033d424f5a" providerId="ADAL" clId="{FB2CD101-3582-AD48-98D3-AB1EFB021699}" dt="2025-02-20T14:12:02.213" v="3" actId="1076"/>
        <pc:sldMkLst>
          <pc:docMk/>
          <pc:sldMk cId="3245858999" sldId="331"/>
        </pc:sldMkLst>
        <pc:spChg chg="mod">
          <ac:chgData name="Patrick Jamieson" userId="6f98ba63-d5a1-4a29-9a47-f8033d424f5a" providerId="ADAL" clId="{FB2CD101-3582-AD48-98D3-AB1EFB021699}" dt="2025-02-20T14:11:57.881" v="2" actId="26606"/>
          <ac:spMkLst>
            <pc:docMk/>
            <pc:sldMk cId="3245858999" sldId="331"/>
            <ac:spMk id="2" creationId="{00000000-0000-0000-0000-000000000000}"/>
          </ac:spMkLst>
        </pc:spChg>
        <pc:picChg chg="mod ord">
          <ac:chgData name="Patrick Jamieson" userId="6f98ba63-d5a1-4a29-9a47-f8033d424f5a" providerId="ADAL" clId="{FB2CD101-3582-AD48-98D3-AB1EFB021699}" dt="2025-02-20T14:12:02.213" v="3" actId="1076"/>
          <ac:picMkLst>
            <pc:docMk/>
            <pc:sldMk cId="3245858999" sldId="331"/>
            <ac:picMk id="6" creationId="{141AFE2E-1129-1F15-884E-9372975C4EE4}"/>
          </ac:picMkLst>
        </pc:picChg>
      </pc:sldChg>
      <pc:sldChg chg="del">
        <pc:chgData name="Patrick Jamieson" userId="6f98ba63-d5a1-4a29-9a47-f8033d424f5a" providerId="ADAL" clId="{FB2CD101-3582-AD48-98D3-AB1EFB021699}" dt="2025-02-20T13:08:58.270" v="0" actId="2696"/>
        <pc:sldMkLst>
          <pc:docMk/>
          <pc:sldMk cId="1480298160" sldId="1329"/>
        </pc:sldMkLst>
      </pc:sldChg>
      <pc:sldChg chg="del">
        <pc:chgData name="Patrick Jamieson" userId="6f98ba63-d5a1-4a29-9a47-f8033d424f5a" providerId="ADAL" clId="{FB2CD101-3582-AD48-98D3-AB1EFB021699}" dt="2025-02-20T13:08:58.270" v="0" actId="2696"/>
        <pc:sldMkLst>
          <pc:docMk/>
          <pc:sldMk cId="734770333" sldId="1330"/>
        </pc:sldMkLst>
      </pc:sldChg>
      <pc:sldChg chg="del">
        <pc:chgData name="Patrick Jamieson" userId="6f98ba63-d5a1-4a29-9a47-f8033d424f5a" providerId="ADAL" clId="{FB2CD101-3582-AD48-98D3-AB1EFB021699}" dt="2025-02-20T13:08:58.270" v="0" actId="2696"/>
        <pc:sldMkLst>
          <pc:docMk/>
          <pc:sldMk cId="1727811739" sldId="1331"/>
        </pc:sldMkLst>
      </pc:sldChg>
      <pc:sldChg chg="del">
        <pc:chgData name="Patrick Jamieson" userId="6f98ba63-d5a1-4a29-9a47-f8033d424f5a" providerId="ADAL" clId="{FB2CD101-3582-AD48-98D3-AB1EFB021699}" dt="2025-02-20T13:08:58.270" v="0" actId="2696"/>
        <pc:sldMkLst>
          <pc:docMk/>
          <pc:sldMk cId="1420245682" sldId="1332"/>
        </pc:sldMkLst>
      </pc:sldChg>
      <pc:sldChg chg="del">
        <pc:chgData name="Patrick Jamieson" userId="6f98ba63-d5a1-4a29-9a47-f8033d424f5a" providerId="ADAL" clId="{FB2CD101-3582-AD48-98D3-AB1EFB021699}" dt="2025-02-20T13:08:58.270" v="0" actId="2696"/>
        <pc:sldMkLst>
          <pc:docMk/>
          <pc:sldMk cId="617244113" sldId="1333"/>
        </pc:sldMkLst>
      </pc:sldChg>
      <pc:sldChg chg="del">
        <pc:chgData name="Patrick Jamieson" userId="6f98ba63-d5a1-4a29-9a47-f8033d424f5a" providerId="ADAL" clId="{FB2CD101-3582-AD48-98D3-AB1EFB021699}" dt="2025-02-20T13:08:58.270" v="0" actId="2696"/>
        <pc:sldMkLst>
          <pc:docMk/>
          <pc:sldMk cId="1686384768" sldId="1334"/>
        </pc:sldMkLst>
      </pc:sldChg>
      <pc:sldChg chg="del">
        <pc:chgData name="Patrick Jamieson" userId="6f98ba63-d5a1-4a29-9a47-f8033d424f5a" providerId="ADAL" clId="{FB2CD101-3582-AD48-98D3-AB1EFB021699}" dt="2025-02-20T13:08:58.270" v="0" actId="2696"/>
        <pc:sldMkLst>
          <pc:docMk/>
          <pc:sldMk cId="3433414367" sldId="1335"/>
        </pc:sldMkLst>
      </pc:sldChg>
      <pc:sldChg chg="del">
        <pc:chgData name="Patrick Jamieson" userId="6f98ba63-d5a1-4a29-9a47-f8033d424f5a" providerId="ADAL" clId="{FB2CD101-3582-AD48-98D3-AB1EFB021699}" dt="2025-02-20T13:08:58.270" v="0" actId="2696"/>
        <pc:sldMkLst>
          <pc:docMk/>
          <pc:sldMk cId="935693553" sldId="1336"/>
        </pc:sldMkLst>
      </pc:sldChg>
      <pc:sldChg chg="del">
        <pc:chgData name="Patrick Jamieson" userId="6f98ba63-d5a1-4a29-9a47-f8033d424f5a" providerId="ADAL" clId="{FB2CD101-3582-AD48-98D3-AB1EFB021699}" dt="2025-02-20T13:08:58.270" v="0" actId="2696"/>
        <pc:sldMkLst>
          <pc:docMk/>
          <pc:sldMk cId="430496427" sldId="1337"/>
        </pc:sldMkLst>
      </pc:sldChg>
      <pc:sldChg chg="del">
        <pc:chgData name="Patrick Jamieson" userId="6f98ba63-d5a1-4a29-9a47-f8033d424f5a" providerId="ADAL" clId="{FB2CD101-3582-AD48-98D3-AB1EFB021699}" dt="2025-02-20T13:08:58.270" v="0" actId="2696"/>
        <pc:sldMkLst>
          <pc:docMk/>
          <pc:sldMk cId="1205545428" sldId="1338"/>
        </pc:sldMkLst>
      </pc:sldChg>
      <pc:sldChg chg="del">
        <pc:chgData name="Patrick Jamieson" userId="6f98ba63-d5a1-4a29-9a47-f8033d424f5a" providerId="ADAL" clId="{FB2CD101-3582-AD48-98D3-AB1EFB021699}" dt="2025-02-20T13:08:58.270" v="0" actId="2696"/>
        <pc:sldMkLst>
          <pc:docMk/>
          <pc:sldMk cId="1748220919" sldId="1339"/>
        </pc:sldMkLst>
      </pc:sldChg>
      <pc:sldChg chg="del">
        <pc:chgData name="Patrick Jamieson" userId="6f98ba63-d5a1-4a29-9a47-f8033d424f5a" providerId="ADAL" clId="{FB2CD101-3582-AD48-98D3-AB1EFB021699}" dt="2025-02-20T13:08:58.270" v="0" actId="2696"/>
        <pc:sldMkLst>
          <pc:docMk/>
          <pc:sldMk cId="1266132374" sldId="1340"/>
        </pc:sldMkLst>
      </pc:sldChg>
      <pc:sldChg chg="del">
        <pc:chgData name="Patrick Jamieson" userId="6f98ba63-d5a1-4a29-9a47-f8033d424f5a" providerId="ADAL" clId="{FB2CD101-3582-AD48-98D3-AB1EFB021699}" dt="2025-02-20T13:08:58.270" v="0" actId="2696"/>
        <pc:sldMkLst>
          <pc:docMk/>
          <pc:sldMk cId="420614175" sldId="1341"/>
        </pc:sldMkLst>
      </pc:sldChg>
      <pc:sldChg chg="del">
        <pc:chgData name="Patrick Jamieson" userId="6f98ba63-d5a1-4a29-9a47-f8033d424f5a" providerId="ADAL" clId="{FB2CD101-3582-AD48-98D3-AB1EFB021699}" dt="2025-02-20T13:08:58.270" v="0" actId="2696"/>
        <pc:sldMkLst>
          <pc:docMk/>
          <pc:sldMk cId="1857873386" sldId="1342"/>
        </pc:sldMkLst>
      </pc:sldChg>
      <pc:sldChg chg="del">
        <pc:chgData name="Patrick Jamieson" userId="6f98ba63-d5a1-4a29-9a47-f8033d424f5a" providerId="ADAL" clId="{FB2CD101-3582-AD48-98D3-AB1EFB021699}" dt="2025-02-20T13:08:58.270" v="0" actId="2696"/>
        <pc:sldMkLst>
          <pc:docMk/>
          <pc:sldMk cId="2449086770" sldId="1343"/>
        </pc:sldMkLst>
      </pc:sldChg>
      <pc:sldChg chg="del">
        <pc:chgData name="Patrick Jamieson" userId="6f98ba63-d5a1-4a29-9a47-f8033d424f5a" providerId="ADAL" clId="{FB2CD101-3582-AD48-98D3-AB1EFB021699}" dt="2025-02-20T13:08:58.270" v="0" actId="2696"/>
        <pc:sldMkLst>
          <pc:docMk/>
          <pc:sldMk cId="1972410389" sldId="1344"/>
        </pc:sldMkLst>
      </pc:sldChg>
      <pc:sldChg chg="del">
        <pc:chgData name="Patrick Jamieson" userId="6f98ba63-d5a1-4a29-9a47-f8033d424f5a" providerId="ADAL" clId="{FB2CD101-3582-AD48-98D3-AB1EFB021699}" dt="2025-02-20T13:08:58.270" v="0" actId="2696"/>
        <pc:sldMkLst>
          <pc:docMk/>
          <pc:sldMk cId="3092243227" sldId="1345"/>
        </pc:sldMkLst>
      </pc:sldChg>
      <pc:sldChg chg="del">
        <pc:chgData name="Patrick Jamieson" userId="6f98ba63-d5a1-4a29-9a47-f8033d424f5a" providerId="ADAL" clId="{FB2CD101-3582-AD48-98D3-AB1EFB021699}" dt="2025-02-20T13:08:58.270" v="0" actId="2696"/>
        <pc:sldMkLst>
          <pc:docMk/>
          <pc:sldMk cId="2511332906" sldId="1346"/>
        </pc:sldMkLst>
      </pc:sldChg>
      <pc:sldChg chg="del">
        <pc:chgData name="Patrick Jamieson" userId="6f98ba63-d5a1-4a29-9a47-f8033d424f5a" providerId="ADAL" clId="{FB2CD101-3582-AD48-98D3-AB1EFB021699}" dt="2025-02-20T13:08:58.270" v="0" actId="2696"/>
        <pc:sldMkLst>
          <pc:docMk/>
          <pc:sldMk cId="2495832467" sldId="1347"/>
        </pc:sldMkLst>
      </pc:sldChg>
      <pc:sldChg chg="del">
        <pc:chgData name="Patrick Jamieson" userId="6f98ba63-d5a1-4a29-9a47-f8033d424f5a" providerId="ADAL" clId="{FB2CD101-3582-AD48-98D3-AB1EFB021699}" dt="2025-02-20T13:08:58.270" v="0" actId="2696"/>
        <pc:sldMkLst>
          <pc:docMk/>
          <pc:sldMk cId="901071604" sldId="1348"/>
        </pc:sldMkLst>
      </pc:sldChg>
      <pc:sldChg chg="del">
        <pc:chgData name="Patrick Jamieson" userId="6f98ba63-d5a1-4a29-9a47-f8033d424f5a" providerId="ADAL" clId="{FB2CD101-3582-AD48-98D3-AB1EFB021699}" dt="2025-02-20T13:08:58.270" v="0" actId="2696"/>
        <pc:sldMkLst>
          <pc:docMk/>
          <pc:sldMk cId="126438692" sldId="1349"/>
        </pc:sldMkLst>
      </pc:sldChg>
      <pc:sldChg chg="del">
        <pc:chgData name="Patrick Jamieson" userId="6f98ba63-d5a1-4a29-9a47-f8033d424f5a" providerId="ADAL" clId="{FB2CD101-3582-AD48-98D3-AB1EFB021699}" dt="2025-02-20T13:08:58.270" v="0" actId="2696"/>
        <pc:sldMkLst>
          <pc:docMk/>
          <pc:sldMk cId="791133453" sldId="1351"/>
        </pc:sldMkLst>
      </pc:sldChg>
      <pc:sldChg chg="del">
        <pc:chgData name="Patrick Jamieson" userId="6f98ba63-d5a1-4a29-9a47-f8033d424f5a" providerId="ADAL" clId="{FB2CD101-3582-AD48-98D3-AB1EFB021699}" dt="2025-02-20T13:08:58.270" v="0" actId="2696"/>
        <pc:sldMkLst>
          <pc:docMk/>
          <pc:sldMk cId="202372485" sldId="1352"/>
        </pc:sldMkLst>
      </pc:sldChg>
      <pc:sldChg chg="del">
        <pc:chgData name="Patrick Jamieson" userId="6f98ba63-d5a1-4a29-9a47-f8033d424f5a" providerId="ADAL" clId="{FB2CD101-3582-AD48-98D3-AB1EFB021699}" dt="2025-02-20T13:08:58.270" v="0" actId="2696"/>
        <pc:sldMkLst>
          <pc:docMk/>
          <pc:sldMk cId="1843987920" sldId="1353"/>
        </pc:sldMkLst>
      </pc:sldChg>
      <pc:sldChg chg="del">
        <pc:chgData name="Patrick Jamieson" userId="6f98ba63-d5a1-4a29-9a47-f8033d424f5a" providerId="ADAL" clId="{FB2CD101-3582-AD48-98D3-AB1EFB021699}" dt="2025-02-20T13:08:58.270" v="0" actId="2696"/>
        <pc:sldMkLst>
          <pc:docMk/>
          <pc:sldMk cId="2458353358" sldId="1354"/>
        </pc:sldMkLst>
      </pc:sldChg>
      <pc:sldChg chg="del">
        <pc:chgData name="Patrick Jamieson" userId="6f98ba63-d5a1-4a29-9a47-f8033d424f5a" providerId="ADAL" clId="{FB2CD101-3582-AD48-98D3-AB1EFB021699}" dt="2025-02-20T13:08:58.270" v="0" actId="2696"/>
        <pc:sldMkLst>
          <pc:docMk/>
          <pc:sldMk cId="993703377" sldId="1355"/>
        </pc:sldMkLst>
      </pc:sldChg>
      <pc:sldChg chg="del">
        <pc:chgData name="Patrick Jamieson" userId="6f98ba63-d5a1-4a29-9a47-f8033d424f5a" providerId="ADAL" clId="{FB2CD101-3582-AD48-98D3-AB1EFB021699}" dt="2025-02-20T13:08:58.270" v="0" actId="2696"/>
        <pc:sldMkLst>
          <pc:docMk/>
          <pc:sldMk cId="2654399463" sldId="1356"/>
        </pc:sldMkLst>
      </pc:sldChg>
      <pc:sldChg chg="del">
        <pc:chgData name="Patrick Jamieson" userId="6f98ba63-d5a1-4a29-9a47-f8033d424f5a" providerId="ADAL" clId="{FB2CD101-3582-AD48-98D3-AB1EFB021699}" dt="2025-02-20T13:08:58.270" v="0" actId="2696"/>
        <pc:sldMkLst>
          <pc:docMk/>
          <pc:sldMk cId="3343464379" sldId="1357"/>
        </pc:sldMkLst>
      </pc:sldChg>
      <pc:sldChg chg="addSp delSp modSp new mod modClrScheme chgLayout modNotesTx">
        <pc:chgData name="Patrick Jamieson" userId="6f98ba63-d5a1-4a29-9a47-f8033d424f5a" providerId="ADAL" clId="{FB2CD101-3582-AD48-98D3-AB1EFB021699}" dt="2025-02-20T14:17:44.819" v="20"/>
        <pc:sldMkLst>
          <pc:docMk/>
          <pc:sldMk cId="858260387" sldId="1359"/>
        </pc:sldMkLst>
        <pc:spChg chg="add mod ord">
          <ac:chgData name="Patrick Jamieson" userId="6f98ba63-d5a1-4a29-9a47-f8033d424f5a" providerId="ADAL" clId="{FB2CD101-3582-AD48-98D3-AB1EFB021699}" dt="2025-02-20T14:15:03.612" v="19" actId="255"/>
          <ac:spMkLst>
            <pc:docMk/>
            <pc:sldMk cId="858260387" sldId="1359"/>
            <ac:spMk id="5" creationId="{545E952F-EEF9-20F6-E445-E8C041C4CD98}"/>
          </ac:spMkLst>
        </pc:spChg>
        <pc:spChg chg="add mod ord">
          <ac:chgData name="Patrick Jamieson" userId="6f98ba63-d5a1-4a29-9a47-f8033d424f5a" providerId="ADAL" clId="{FB2CD101-3582-AD48-98D3-AB1EFB021699}" dt="2025-02-20T14:14:53.126" v="18" actId="20577"/>
          <ac:spMkLst>
            <pc:docMk/>
            <pc:sldMk cId="858260387" sldId="1359"/>
            <ac:spMk id="6" creationId="{37789D26-51D0-306F-B413-D9981B6C81EB}"/>
          </ac:spMkLst>
        </pc:spChg>
      </pc:sldChg>
      <pc:sldChg chg="addSp delSp modSp new mod modClrScheme chgLayout modNotesTx">
        <pc:chgData name="Patrick Jamieson" userId="6f98ba63-d5a1-4a29-9a47-f8033d424f5a" providerId="ADAL" clId="{FB2CD101-3582-AD48-98D3-AB1EFB021699}" dt="2025-02-20T14:41:24.781" v="252" actId="20577"/>
        <pc:sldMkLst>
          <pc:docMk/>
          <pc:sldMk cId="3818264467" sldId="1360"/>
        </pc:sldMkLst>
        <pc:spChg chg="mod ord">
          <ac:chgData name="Patrick Jamieson" userId="6f98ba63-d5a1-4a29-9a47-f8033d424f5a" providerId="ADAL" clId="{FB2CD101-3582-AD48-98D3-AB1EFB021699}" dt="2025-02-20T14:34:07.318" v="81" actId="26606"/>
          <ac:spMkLst>
            <pc:docMk/>
            <pc:sldMk cId="3818264467" sldId="1360"/>
            <ac:spMk id="2" creationId="{149E27C2-BAFF-FB3E-2C96-2515BF3082C3}"/>
          </ac:spMkLst>
        </pc:spChg>
        <pc:spChg chg="add mod ord">
          <ac:chgData name="Patrick Jamieson" userId="6f98ba63-d5a1-4a29-9a47-f8033d424f5a" providerId="ADAL" clId="{FB2CD101-3582-AD48-98D3-AB1EFB021699}" dt="2025-02-20T14:34:07.318" v="81" actId="26606"/>
          <ac:spMkLst>
            <pc:docMk/>
            <pc:sldMk cId="3818264467" sldId="1360"/>
            <ac:spMk id="5" creationId="{2842D1F3-9B68-1B50-17B4-8D234E54CF19}"/>
          </ac:spMkLst>
        </pc:spChg>
        <pc:spChg chg="add mod">
          <ac:chgData name="Patrick Jamieson" userId="6f98ba63-d5a1-4a29-9a47-f8033d424f5a" providerId="ADAL" clId="{FB2CD101-3582-AD48-98D3-AB1EFB021699}" dt="2025-02-20T14:35:16.439" v="86" actId="14100"/>
          <ac:spMkLst>
            <pc:docMk/>
            <pc:sldMk cId="3818264467" sldId="1360"/>
            <ac:spMk id="7" creationId="{2BB347F2-6CE2-B8E6-6F03-AF0A14675870}"/>
          </ac:spMkLst>
        </pc:spChg>
        <pc:graphicFrameChg chg="add mod">
          <ac:chgData name="Patrick Jamieson" userId="6f98ba63-d5a1-4a29-9a47-f8033d424f5a" providerId="ADAL" clId="{FB2CD101-3582-AD48-98D3-AB1EFB021699}" dt="2025-02-20T14:34:07.318" v="81" actId="26606"/>
          <ac:graphicFrameMkLst>
            <pc:docMk/>
            <pc:sldMk cId="3818264467" sldId="1360"/>
            <ac:graphicFrameMk id="11" creationId="{BC3C9A99-5DCE-2AD4-7629-EE234D37BEDD}"/>
          </ac:graphicFrameMkLst>
        </pc:graphicFrameChg>
      </pc:sldChg>
      <pc:sldChg chg="addSp delSp modSp new mod modClrScheme chgLayout modNotesTx">
        <pc:chgData name="Patrick Jamieson" userId="6f98ba63-d5a1-4a29-9a47-f8033d424f5a" providerId="ADAL" clId="{FB2CD101-3582-AD48-98D3-AB1EFB021699}" dt="2025-02-20T15:00:12.627" v="510"/>
        <pc:sldMkLst>
          <pc:docMk/>
          <pc:sldMk cId="3614694436" sldId="1361"/>
        </pc:sldMkLst>
        <pc:spChg chg="add mod ord">
          <ac:chgData name="Patrick Jamieson" userId="6f98ba63-d5a1-4a29-9a47-f8033d424f5a" providerId="ADAL" clId="{FB2CD101-3582-AD48-98D3-AB1EFB021699}" dt="2025-02-20T14:57:50.625" v="300" actId="26606"/>
          <ac:spMkLst>
            <pc:docMk/>
            <pc:sldMk cId="3614694436" sldId="1361"/>
            <ac:spMk id="7" creationId="{1182F1DD-E8D9-08A2-CE6E-0E27253C58B0}"/>
          </ac:spMkLst>
        </pc:spChg>
        <pc:graphicFrameChg chg="add mod modGraphic">
          <ac:chgData name="Patrick Jamieson" userId="6f98ba63-d5a1-4a29-9a47-f8033d424f5a" providerId="ADAL" clId="{FB2CD101-3582-AD48-98D3-AB1EFB021699}" dt="2025-02-20T14:58:58.672" v="509"/>
          <ac:graphicFrameMkLst>
            <pc:docMk/>
            <pc:sldMk cId="3614694436" sldId="1361"/>
            <ac:graphicFrameMk id="10" creationId="{0D367804-5E84-C80E-3DE0-AFB1CD562B8C}"/>
          </ac:graphicFrameMkLst>
        </pc:graphicFrameChg>
      </pc:sldChg>
    </pc:docChg>
  </pc:docChgLst>
  <pc:docChgLst>
    <pc:chgData name="Patrick Jamieson" userId="6f98ba63-d5a1-4a29-9a47-f8033d424f5a" providerId="ADAL" clId="{2AE53D99-C6B8-F54B-A739-256E5D37A4D0}"/>
    <pc:docChg chg="custSel addSld delSld modSld sldOrd">
      <pc:chgData name="Patrick Jamieson" userId="6f98ba63-d5a1-4a29-9a47-f8033d424f5a" providerId="ADAL" clId="{2AE53D99-C6B8-F54B-A739-256E5D37A4D0}" dt="2025-02-27T17:18:39.520" v="1525" actId="20577"/>
      <pc:docMkLst>
        <pc:docMk/>
      </pc:docMkLst>
      <pc:sldChg chg="modSp mod">
        <pc:chgData name="Patrick Jamieson" userId="6f98ba63-d5a1-4a29-9a47-f8033d424f5a" providerId="ADAL" clId="{2AE53D99-C6B8-F54B-A739-256E5D37A4D0}" dt="2025-02-26T14:30:51.638" v="75" actId="20577"/>
        <pc:sldMkLst>
          <pc:docMk/>
          <pc:sldMk cId="467544979" sldId="1326"/>
        </pc:sldMkLst>
        <pc:spChg chg="mod">
          <ac:chgData name="Patrick Jamieson" userId="6f98ba63-d5a1-4a29-9a47-f8033d424f5a" providerId="ADAL" clId="{2AE53D99-C6B8-F54B-A739-256E5D37A4D0}" dt="2025-02-26T14:30:51.638" v="75" actId="20577"/>
          <ac:spMkLst>
            <pc:docMk/>
            <pc:sldMk cId="467544979" sldId="1326"/>
            <ac:spMk id="2" creationId="{271D9ABE-B112-55D5-535D-AC3F16A56747}"/>
          </ac:spMkLst>
        </pc:spChg>
      </pc:sldChg>
      <pc:sldChg chg="del">
        <pc:chgData name="Patrick Jamieson" userId="6f98ba63-d5a1-4a29-9a47-f8033d424f5a" providerId="ADAL" clId="{2AE53D99-C6B8-F54B-A739-256E5D37A4D0}" dt="2025-02-24T19:31:19.883" v="5" actId="2696"/>
        <pc:sldMkLst>
          <pc:docMk/>
          <pc:sldMk cId="412396971" sldId="1328"/>
        </pc:sldMkLst>
      </pc:sldChg>
      <pc:sldChg chg="addSp delSp modSp mod modNotesTx">
        <pc:chgData name="Patrick Jamieson" userId="6f98ba63-d5a1-4a29-9a47-f8033d424f5a" providerId="ADAL" clId="{2AE53D99-C6B8-F54B-A739-256E5D37A4D0}" dt="2025-02-27T17:18:39.520" v="1525" actId="20577"/>
        <pc:sldMkLst>
          <pc:docMk/>
          <pc:sldMk cId="3760994169" sldId="1358"/>
        </pc:sldMkLst>
        <pc:spChg chg="mod">
          <ac:chgData name="Patrick Jamieson" userId="6f98ba63-d5a1-4a29-9a47-f8033d424f5a" providerId="ADAL" clId="{2AE53D99-C6B8-F54B-A739-256E5D37A4D0}" dt="2025-02-27T17:18:32.399" v="1521" actId="26606"/>
          <ac:spMkLst>
            <pc:docMk/>
            <pc:sldMk cId="3760994169" sldId="1358"/>
            <ac:spMk id="4" creationId="{C77A2E09-2F07-4846-A020-00FD1DEB931B}"/>
          </ac:spMkLst>
        </pc:spChg>
        <pc:spChg chg="del mod">
          <ac:chgData name="Patrick Jamieson" userId="6f98ba63-d5a1-4a29-9a47-f8033d424f5a" providerId="ADAL" clId="{2AE53D99-C6B8-F54B-A739-256E5D37A4D0}" dt="2025-02-27T17:18:32.399" v="1521" actId="26606"/>
          <ac:spMkLst>
            <pc:docMk/>
            <pc:sldMk cId="3760994169" sldId="1358"/>
            <ac:spMk id="5" creationId="{E4492E59-6B98-2236-E078-A8E56FEBE262}"/>
          </ac:spMkLst>
        </pc:spChg>
        <pc:graphicFrameChg chg="add mod">
          <ac:chgData name="Patrick Jamieson" userId="6f98ba63-d5a1-4a29-9a47-f8033d424f5a" providerId="ADAL" clId="{2AE53D99-C6B8-F54B-A739-256E5D37A4D0}" dt="2025-02-27T17:18:39.520" v="1525" actId="20577"/>
          <ac:graphicFrameMkLst>
            <pc:docMk/>
            <pc:sldMk cId="3760994169" sldId="1358"/>
            <ac:graphicFrameMk id="7" creationId="{965F0833-FD52-765F-8665-D2AEFAFE4B15}"/>
          </ac:graphicFrameMkLst>
        </pc:graphicFrameChg>
      </pc:sldChg>
      <pc:sldChg chg="modSp mod">
        <pc:chgData name="Patrick Jamieson" userId="6f98ba63-d5a1-4a29-9a47-f8033d424f5a" providerId="ADAL" clId="{2AE53D99-C6B8-F54B-A739-256E5D37A4D0}" dt="2025-02-27T17:17:06.602" v="1457" actId="255"/>
        <pc:sldMkLst>
          <pc:docMk/>
          <pc:sldMk cId="3614694436" sldId="1361"/>
        </pc:sldMkLst>
        <pc:spChg chg="mod">
          <ac:chgData name="Patrick Jamieson" userId="6f98ba63-d5a1-4a29-9a47-f8033d424f5a" providerId="ADAL" clId="{2AE53D99-C6B8-F54B-A739-256E5D37A4D0}" dt="2025-02-27T17:17:06.602" v="1457" actId="255"/>
          <ac:spMkLst>
            <pc:docMk/>
            <pc:sldMk cId="3614694436" sldId="1361"/>
            <ac:spMk id="7" creationId="{1182F1DD-E8D9-08A2-CE6E-0E27253C58B0}"/>
          </ac:spMkLst>
        </pc:spChg>
        <pc:graphicFrameChg chg="mod modGraphic">
          <ac:chgData name="Patrick Jamieson" userId="6f98ba63-d5a1-4a29-9a47-f8033d424f5a" providerId="ADAL" clId="{2AE53D99-C6B8-F54B-A739-256E5D37A4D0}" dt="2025-02-27T17:11:21.197" v="1407" actId="20577"/>
          <ac:graphicFrameMkLst>
            <pc:docMk/>
            <pc:sldMk cId="3614694436" sldId="1361"/>
            <ac:graphicFrameMk id="10" creationId="{0D367804-5E84-C80E-3DE0-AFB1CD562B8C}"/>
          </ac:graphicFrameMkLst>
        </pc:graphicFrameChg>
      </pc:sldChg>
      <pc:sldChg chg="modSp new mod">
        <pc:chgData name="Patrick Jamieson" userId="6f98ba63-d5a1-4a29-9a47-f8033d424f5a" providerId="ADAL" clId="{2AE53D99-C6B8-F54B-A739-256E5D37A4D0}" dt="2025-02-27T17:16:41.820" v="1455" actId="20577"/>
        <pc:sldMkLst>
          <pc:docMk/>
          <pc:sldMk cId="297357247" sldId="1362"/>
        </pc:sldMkLst>
        <pc:spChg chg="mod">
          <ac:chgData name="Patrick Jamieson" userId="6f98ba63-d5a1-4a29-9a47-f8033d424f5a" providerId="ADAL" clId="{2AE53D99-C6B8-F54B-A739-256E5D37A4D0}" dt="2025-02-27T17:16:41.820" v="1455" actId="20577"/>
          <ac:spMkLst>
            <pc:docMk/>
            <pc:sldMk cId="297357247" sldId="1362"/>
            <ac:spMk id="2" creationId="{8C8D7523-BC9F-F815-2CF0-A39FFED9E8D8}"/>
          </ac:spMkLst>
        </pc:spChg>
        <pc:spChg chg="mod">
          <ac:chgData name="Patrick Jamieson" userId="6f98ba63-d5a1-4a29-9a47-f8033d424f5a" providerId="ADAL" clId="{2AE53D99-C6B8-F54B-A739-256E5D37A4D0}" dt="2025-02-27T17:12:43.803" v="1424" actId="20577"/>
          <ac:spMkLst>
            <pc:docMk/>
            <pc:sldMk cId="297357247" sldId="1362"/>
            <ac:spMk id="3" creationId="{AAE016EA-1F3C-EAA4-9125-6E171BE9DBF9}"/>
          </ac:spMkLst>
        </pc:spChg>
      </pc:sldChg>
      <pc:sldChg chg="modSp new mod chgLayout">
        <pc:chgData name="Patrick Jamieson" userId="6f98ba63-d5a1-4a29-9a47-f8033d424f5a" providerId="ADAL" clId="{2AE53D99-C6B8-F54B-A739-256E5D37A4D0}" dt="2025-02-27T17:13:20.314" v="1426" actId="255"/>
        <pc:sldMkLst>
          <pc:docMk/>
          <pc:sldMk cId="1039251805" sldId="1363"/>
        </pc:sldMkLst>
        <pc:spChg chg="mod ord">
          <ac:chgData name="Patrick Jamieson" userId="6f98ba63-d5a1-4a29-9a47-f8033d424f5a" providerId="ADAL" clId="{2AE53D99-C6B8-F54B-A739-256E5D37A4D0}" dt="2025-02-27T17:13:09.534" v="1425" actId="26606"/>
          <ac:spMkLst>
            <pc:docMk/>
            <pc:sldMk cId="1039251805" sldId="1363"/>
            <ac:spMk id="2" creationId="{AF6F2F1F-2C28-61A2-6440-F03218B9E927}"/>
          </ac:spMkLst>
        </pc:spChg>
        <pc:spChg chg="mod">
          <ac:chgData name="Patrick Jamieson" userId="6f98ba63-d5a1-4a29-9a47-f8033d424f5a" providerId="ADAL" clId="{2AE53D99-C6B8-F54B-A739-256E5D37A4D0}" dt="2025-02-27T17:13:20.314" v="1426" actId="255"/>
          <ac:spMkLst>
            <pc:docMk/>
            <pc:sldMk cId="1039251805" sldId="1363"/>
            <ac:spMk id="3" creationId="{D78860AC-3DC1-A06E-AF86-8CFE2C65E250}"/>
          </ac:spMkLst>
        </pc:spChg>
      </pc:sldChg>
      <pc:sldChg chg="modSp new mod chgLayout">
        <pc:chgData name="Patrick Jamieson" userId="6f98ba63-d5a1-4a29-9a47-f8033d424f5a" providerId="ADAL" clId="{2AE53D99-C6B8-F54B-A739-256E5D37A4D0}" dt="2025-02-27T17:15:52.774" v="1439" actId="27636"/>
        <pc:sldMkLst>
          <pc:docMk/>
          <pc:sldMk cId="1281498183" sldId="1364"/>
        </pc:sldMkLst>
        <pc:spChg chg="mod ord">
          <ac:chgData name="Patrick Jamieson" userId="6f98ba63-d5a1-4a29-9a47-f8033d424f5a" providerId="ADAL" clId="{2AE53D99-C6B8-F54B-A739-256E5D37A4D0}" dt="2025-02-27T17:15:27.610" v="1435" actId="26606"/>
          <ac:spMkLst>
            <pc:docMk/>
            <pc:sldMk cId="1281498183" sldId="1364"/>
            <ac:spMk id="2" creationId="{D68888B7-7F26-A945-DF70-320BA75B7826}"/>
          </ac:spMkLst>
        </pc:spChg>
        <pc:spChg chg="mod">
          <ac:chgData name="Patrick Jamieson" userId="6f98ba63-d5a1-4a29-9a47-f8033d424f5a" providerId="ADAL" clId="{2AE53D99-C6B8-F54B-A739-256E5D37A4D0}" dt="2025-02-27T17:15:52.774" v="1439" actId="27636"/>
          <ac:spMkLst>
            <pc:docMk/>
            <pc:sldMk cId="1281498183" sldId="1364"/>
            <ac:spMk id="3" creationId="{E8BFCEA7-CD4E-0F73-C9F1-B7DDD108F219}"/>
          </ac:spMkLst>
        </pc:spChg>
      </pc:sldChg>
      <pc:sldChg chg="addSp delSp modSp add mod ord chgLayout">
        <pc:chgData name="Patrick Jamieson" userId="6f98ba63-d5a1-4a29-9a47-f8033d424f5a" providerId="ADAL" clId="{2AE53D99-C6B8-F54B-A739-256E5D37A4D0}" dt="2025-02-27T17:15:17.919" v="1434" actId="1076"/>
        <pc:sldMkLst>
          <pc:docMk/>
          <pc:sldMk cId="51455044" sldId="1365"/>
        </pc:sldMkLst>
        <pc:spChg chg="mod ord">
          <ac:chgData name="Patrick Jamieson" userId="6f98ba63-d5a1-4a29-9a47-f8033d424f5a" providerId="ADAL" clId="{2AE53D99-C6B8-F54B-A739-256E5D37A4D0}" dt="2025-02-27T17:13:38.013" v="1427" actId="26606"/>
          <ac:spMkLst>
            <pc:docMk/>
            <pc:sldMk cId="51455044" sldId="1365"/>
            <ac:spMk id="2" creationId="{E7D05BC9-B05F-800D-F988-FD218A65AF1C}"/>
          </ac:spMkLst>
        </pc:spChg>
        <pc:spChg chg="mod">
          <ac:chgData name="Patrick Jamieson" userId="6f98ba63-d5a1-4a29-9a47-f8033d424f5a" providerId="ADAL" clId="{2AE53D99-C6B8-F54B-A739-256E5D37A4D0}" dt="2025-02-27T17:13:38.013" v="1427" actId="26606"/>
          <ac:spMkLst>
            <pc:docMk/>
            <pc:sldMk cId="51455044" sldId="1365"/>
            <ac:spMk id="3" creationId="{071116FA-8F00-813A-A2FC-464F85F80C03}"/>
          </ac:spMkLst>
        </pc:spChg>
        <pc:spChg chg="add del mod">
          <ac:chgData name="Patrick Jamieson" userId="6f98ba63-d5a1-4a29-9a47-f8033d424f5a" providerId="ADAL" clId="{2AE53D99-C6B8-F54B-A739-256E5D37A4D0}" dt="2025-02-27T17:15:05.522" v="1428" actId="931"/>
          <ac:spMkLst>
            <pc:docMk/>
            <pc:sldMk cId="51455044" sldId="1365"/>
            <ac:spMk id="8" creationId="{EFC90A8E-6939-9455-CFB4-6B08FDB8C36F}"/>
          </ac:spMkLst>
        </pc:spChg>
        <pc:picChg chg="add mod">
          <ac:chgData name="Patrick Jamieson" userId="6f98ba63-d5a1-4a29-9a47-f8033d424f5a" providerId="ADAL" clId="{2AE53D99-C6B8-F54B-A739-256E5D37A4D0}" dt="2025-02-27T17:15:17.919" v="1434" actId="1076"/>
          <ac:picMkLst>
            <pc:docMk/>
            <pc:sldMk cId="51455044" sldId="1365"/>
            <ac:picMk id="5" creationId="{352A1616-BA8C-E1D2-BFB2-22FD7EAD5D01}"/>
          </ac:picMkLst>
        </pc:picChg>
      </pc:sldChg>
      <pc:sldChg chg="addSp delSp modSp new mod">
        <pc:chgData name="Patrick Jamieson" userId="6f98ba63-d5a1-4a29-9a47-f8033d424f5a" providerId="ADAL" clId="{2AE53D99-C6B8-F54B-A739-256E5D37A4D0}" dt="2025-02-27T15:50:05.589" v="1312"/>
        <pc:sldMkLst>
          <pc:docMk/>
          <pc:sldMk cId="2993961594" sldId="1366"/>
        </pc:sldMkLst>
        <pc:spChg chg="mod">
          <ac:chgData name="Patrick Jamieson" userId="6f98ba63-d5a1-4a29-9a47-f8033d424f5a" providerId="ADAL" clId="{2AE53D99-C6B8-F54B-A739-256E5D37A4D0}" dt="2025-02-27T15:09:37.256" v="1288"/>
          <ac:spMkLst>
            <pc:docMk/>
            <pc:sldMk cId="2993961594" sldId="1366"/>
            <ac:spMk id="2" creationId="{08BFA2EA-5A3D-AF55-26D4-416946EE3B67}"/>
          </ac:spMkLst>
        </pc:spChg>
        <pc:spChg chg="del">
          <ac:chgData name="Patrick Jamieson" userId="6f98ba63-d5a1-4a29-9a47-f8033d424f5a" providerId="ADAL" clId="{2AE53D99-C6B8-F54B-A739-256E5D37A4D0}" dt="2025-02-27T15:10:05.250" v="1289" actId="3680"/>
          <ac:spMkLst>
            <pc:docMk/>
            <pc:sldMk cId="2993961594" sldId="1366"/>
            <ac:spMk id="3" creationId="{ECB21100-579E-C585-0B13-9E236BE998C0}"/>
          </ac:spMkLst>
        </pc:spChg>
        <pc:graphicFrameChg chg="add mod ord modGraphic">
          <ac:chgData name="Patrick Jamieson" userId="6f98ba63-d5a1-4a29-9a47-f8033d424f5a" providerId="ADAL" clId="{2AE53D99-C6B8-F54B-A739-256E5D37A4D0}" dt="2025-02-27T15:50:05.589" v="1312"/>
          <ac:graphicFrameMkLst>
            <pc:docMk/>
            <pc:sldMk cId="2993961594" sldId="1366"/>
            <ac:graphicFrameMk id="4" creationId="{457B0376-632E-1CD0-3D5B-28468443BDDA}"/>
          </ac:graphicFrameMkLst>
        </pc:graphicFrame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3DBAD3D-7FF2-4F79-A3CA-907BE69279E8}" type="doc">
      <dgm:prSet loTypeId="urn:microsoft.com/office/officeart/2018/2/layout/IconVerticalSolidList" loCatId="icon" qsTypeId="urn:microsoft.com/office/officeart/2005/8/quickstyle/simple1" qsCatId="simple" csTypeId="urn:microsoft.com/office/officeart/2005/8/colors/accent2_2" csCatId="accent2" phldr="1"/>
      <dgm:spPr/>
      <dgm:t>
        <a:bodyPr/>
        <a:lstStyle/>
        <a:p>
          <a:endParaRPr lang="en-US"/>
        </a:p>
      </dgm:t>
    </dgm:pt>
    <dgm:pt modelId="{CBF724B1-0C30-4F1A-B6E6-0B3268B0101B}">
      <dgm:prSet/>
      <dgm:spPr/>
      <dgm:t>
        <a:bodyPr/>
        <a:lstStyle/>
        <a:p>
          <a:r>
            <a:rPr lang="en-US" dirty="0"/>
            <a:t>Understanding resource structures</a:t>
          </a:r>
          <a:r>
            <a:rPr lang="en-US"/>
            <a:t>, and how </a:t>
          </a:r>
          <a:r>
            <a:rPr lang="en-US" dirty="0"/>
            <a:t>to create common FHIR resources.</a:t>
          </a:r>
        </a:p>
      </dgm:t>
    </dgm:pt>
    <dgm:pt modelId="{3D8C2DC2-0005-4BB9-84B5-F6649FE6D7EB}" type="parTrans" cxnId="{693E21E6-1802-40A0-BF21-7393468647C3}">
      <dgm:prSet/>
      <dgm:spPr/>
      <dgm:t>
        <a:bodyPr/>
        <a:lstStyle/>
        <a:p>
          <a:endParaRPr lang="en-US"/>
        </a:p>
      </dgm:t>
    </dgm:pt>
    <dgm:pt modelId="{10461AAE-17C7-4F61-A3A8-8D575840826F}" type="sibTrans" cxnId="{693E21E6-1802-40A0-BF21-7393468647C3}">
      <dgm:prSet/>
      <dgm:spPr/>
      <dgm:t>
        <a:bodyPr/>
        <a:lstStyle/>
        <a:p>
          <a:endParaRPr lang="en-US"/>
        </a:p>
      </dgm:t>
    </dgm:pt>
    <dgm:pt modelId="{F16CE122-D770-4D9A-9C3B-19417E1F79C5}">
      <dgm:prSet/>
      <dgm:spPr/>
      <dgm:t>
        <a:bodyPr/>
        <a:lstStyle/>
        <a:p>
          <a:r>
            <a:rPr lang="en-US"/>
            <a:t>Practice CRUD operations (Create, Read, Update, Delete) in FHIR.</a:t>
          </a:r>
        </a:p>
      </dgm:t>
    </dgm:pt>
    <dgm:pt modelId="{ABFA75D3-FD1D-4C14-BF0F-40A3907E3A2E}" type="parTrans" cxnId="{68DE36F8-D179-4B9D-9B45-51268B75F861}">
      <dgm:prSet/>
      <dgm:spPr/>
      <dgm:t>
        <a:bodyPr/>
        <a:lstStyle/>
        <a:p>
          <a:endParaRPr lang="en-US"/>
        </a:p>
      </dgm:t>
    </dgm:pt>
    <dgm:pt modelId="{BC5C2C9B-1234-4EC0-8943-CEF65A129186}" type="sibTrans" cxnId="{68DE36F8-D179-4B9D-9B45-51268B75F861}">
      <dgm:prSet/>
      <dgm:spPr/>
      <dgm:t>
        <a:bodyPr/>
        <a:lstStyle/>
        <a:p>
          <a:endParaRPr lang="en-US"/>
        </a:p>
      </dgm:t>
    </dgm:pt>
    <dgm:pt modelId="{A74A2C11-EB1F-41D6-AEF2-8B90A3DCA33E}">
      <dgm:prSet/>
      <dgm:spPr/>
      <dgm:t>
        <a:bodyPr/>
        <a:lstStyle/>
        <a:p>
          <a:r>
            <a:rPr lang="en-US"/>
            <a:t>Understand hand server responses, status codes, and operation outcomes.</a:t>
          </a:r>
        </a:p>
      </dgm:t>
    </dgm:pt>
    <dgm:pt modelId="{4E1E8FB9-C2E1-439E-BDF3-F8D5BEDBCE07}" type="parTrans" cxnId="{18E8AAFF-BA4C-4B28-BCBF-13D90DFF9BF3}">
      <dgm:prSet/>
      <dgm:spPr/>
      <dgm:t>
        <a:bodyPr/>
        <a:lstStyle/>
        <a:p>
          <a:endParaRPr lang="en-US"/>
        </a:p>
      </dgm:t>
    </dgm:pt>
    <dgm:pt modelId="{C4B6F4A0-840E-4935-988F-7CCAE3781DE1}" type="sibTrans" cxnId="{18E8AAFF-BA4C-4B28-BCBF-13D90DFF9BF3}">
      <dgm:prSet/>
      <dgm:spPr/>
      <dgm:t>
        <a:bodyPr/>
        <a:lstStyle/>
        <a:p>
          <a:endParaRPr lang="en-US"/>
        </a:p>
      </dgm:t>
    </dgm:pt>
    <dgm:pt modelId="{F47DF834-A41A-4594-A45E-32F9A510C069}" type="pres">
      <dgm:prSet presAssocID="{63DBAD3D-7FF2-4F79-A3CA-907BE69279E8}" presName="root" presStyleCnt="0">
        <dgm:presLayoutVars>
          <dgm:dir/>
          <dgm:resizeHandles val="exact"/>
        </dgm:presLayoutVars>
      </dgm:prSet>
      <dgm:spPr/>
    </dgm:pt>
    <dgm:pt modelId="{8B2DAA2C-109F-4EE6-8FF7-B17D2B4DA7AF}" type="pres">
      <dgm:prSet presAssocID="{CBF724B1-0C30-4F1A-B6E6-0B3268B0101B}" presName="compNode" presStyleCnt="0"/>
      <dgm:spPr/>
    </dgm:pt>
    <dgm:pt modelId="{B6A24051-FFCE-440F-8092-7164350F149E}" type="pres">
      <dgm:prSet presAssocID="{CBF724B1-0C30-4F1A-B6E6-0B3268B0101B}" presName="bgRect" presStyleLbl="bgShp" presStyleIdx="0" presStyleCnt="3"/>
      <dgm:spPr/>
    </dgm:pt>
    <dgm:pt modelId="{1993461A-F6FB-4093-8740-4267E83DAF12}" type="pres">
      <dgm:prSet presAssocID="{CBF724B1-0C30-4F1A-B6E6-0B3268B0101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ierarchy"/>
        </a:ext>
      </dgm:extLst>
    </dgm:pt>
    <dgm:pt modelId="{F1087094-A9BD-48FF-8926-A58903E7F35E}" type="pres">
      <dgm:prSet presAssocID="{CBF724B1-0C30-4F1A-B6E6-0B3268B0101B}" presName="spaceRect" presStyleCnt="0"/>
      <dgm:spPr/>
    </dgm:pt>
    <dgm:pt modelId="{50A0354D-FD78-464C-9C1A-603B31DC0600}" type="pres">
      <dgm:prSet presAssocID="{CBF724B1-0C30-4F1A-B6E6-0B3268B0101B}" presName="parTx" presStyleLbl="revTx" presStyleIdx="0" presStyleCnt="3">
        <dgm:presLayoutVars>
          <dgm:chMax val="0"/>
          <dgm:chPref val="0"/>
        </dgm:presLayoutVars>
      </dgm:prSet>
      <dgm:spPr/>
    </dgm:pt>
    <dgm:pt modelId="{007E4AB2-60DF-49ED-9712-3E31F9835A47}" type="pres">
      <dgm:prSet presAssocID="{10461AAE-17C7-4F61-A3A8-8D575840826F}" presName="sibTrans" presStyleCnt="0"/>
      <dgm:spPr/>
    </dgm:pt>
    <dgm:pt modelId="{C80F01DC-A507-4DD9-AF6F-C7998A07025F}" type="pres">
      <dgm:prSet presAssocID="{F16CE122-D770-4D9A-9C3B-19417E1F79C5}" presName="compNode" presStyleCnt="0"/>
      <dgm:spPr/>
    </dgm:pt>
    <dgm:pt modelId="{C498D68A-EA02-47A0-A754-679768C8E83B}" type="pres">
      <dgm:prSet presAssocID="{F16CE122-D770-4D9A-9C3B-19417E1F79C5}" presName="bgRect" presStyleLbl="bgShp" presStyleIdx="1" presStyleCnt="3"/>
      <dgm:spPr/>
    </dgm:pt>
    <dgm:pt modelId="{380830AF-F5EE-4D95-A773-294929EC6143}" type="pres">
      <dgm:prSet presAssocID="{F16CE122-D770-4D9A-9C3B-19417E1F79C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ethoscope"/>
        </a:ext>
      </dgm:extLst>
    </dgm:pt>
    <dgm:pt modelId="{B29C83F4-4F0E-4683-8A66-7A9ACE507CDD}" type="pres">
      <dgm:prSet presAssocID="{F16CE122-D770-4D9A-9C3B-19417E1F79C5}" presName="spaceRect" presStyleCnt="0"/>
      <dgm:spPr/>
    </dgm:pt>
    <dgm:pt modelId="{0C259415-C767-4C2C-A65E-A47EB6EF25B9}" type="pres">
      <dgm:prSet presAssocID="{F16CE122-D770-4D9A-9C3B-19417E1F79C5}" presName="parTx" presStyleLbl="revTx" presStyleIdx="1" presStyleCnt="3">
        <dgm:presLayoutVars>
          <dgm:chMax val="0"/>
          <dgm:chPref val="0"/>
        </dgm:presLayoutVars>
      </dgm:prSet>
      <dgm:spPr/>
    </dgm:pt>
    <dgm:pt modelId="{4F509F00-C75E-4211-B356-6ECBDCDADF66}" type="pres">
      <dgm:prSet presAssocID="{BC5C2C9B-1234-4EC0-8943-CEF65A129186}" presName="sibTrans" presStyleCnt="0"/>
      <dgm:spPr/>
    </dgm:pt>
    <dgm:pt modelId="{A6430111-B3EE-4D26-BB3D-EB39790FB2CA}" type="pres">
      <dgm:prSet presAssocID="{A74A2C11-EB1F-41D6-AEF2-8B90A3DCA33E}" presName="compNode" presStyleCnt="0"/>
      <dgm:spPr/>
    </dgm:pt>
    <dgm:pt modelId="{02CB31AD-752F-49DC-B2A1-6F98D13537FD}" type="pres">
      <dgm:prSet presAssocID="{A74A2C11-EB1F-41D6-AEF2-8B90A3DCA33E}" presName="bgRect" presStyleLbl="bgShp" presStyleIdx="2" presStyleCnt="3"/>
      <dgm:spPr/>
    </dgm:pt>
    <dgm:pt modelId="{E2D42460-9605-408B-8374-792ABCD28E7F}" type="pres">
      <dgm:prSet presAssocID="{A74A2C11-EB1F-41D6-AEF2-8B90A3DCA33E}"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 List"/>
        </a:ext>
      </dgm:extLst>
    </dgm:pt>
    <dgm:pt modelId="{C562A56A-BDAE-496C-B31C-7111DF4F8F5A}" type="pres">
      <dgm:prSet presAssocID="{A74A2C11-EB1F-41D6-AEF2-8B90A3DCA33E}" presName="spaceRect" presStyleCnt="0"/>
      <dgm:spPr/>
    </dgm:pt>
    <dgm:pt modelId="{85998E06-1AC9-45FF-98AC-6404BC019737}" type="pres">
      <dgm:prSet presAssocID="{A74A2C11-EB1F-41D6-AEF2-8B90A3DCA33E}" presName="parTx" presStyleLbl="revTx" presStyleIdx="2" presStyleCnt="3">
        <dgm:presLayoutVars>
          <dgm:chMax val="0"/>
          <dgm:chPref val="0"/>
        </dgm:presLayoutVars>
      </dgm:prSet>
      <dgm:spPr/>
    </dgm:pt>
  </dgm:ptLst>
  <dgm:cxnLst>
    <dgm:cxn modelId="{FE0E210F-AFF0-4A00-87C5-2FC1088D826B}" type="presOf" srcId="{CBF724B1-0C30-4F1A-B6E6-0B3268B0101B}" destId="{50A0354D-FD78-464C-9C1A-603B31DC0600}" srcOrd="0" destOrd="0" presId="urn:microsoft.com/office/officeart/2018/2/layout/IconVerticalSolidList"/>
    <dgm:cxn modelId="{D9A9978D-A0FA-4BDA-8165-A393DFE21816}" type="presOf" srcId="{F16CE122-D770-4D9A-9C3B-19417E1F79C5}" destId="{0C259415-C767-4C2C-A65E-A47EB6EF25B9}" srcOrd="0" destOrd="0" presId="urn:microsoft.com/office/officeart/2018/2/layout/IconVerticalSolidList"/>
    <dgm:cxn modelId="{725AD4D7-3325-4B7A-A05F-D17FBDB81686}" type="presOf" srcId="{63DBAD3D-7FF2-4F79-A3CA-907BE69279E8}" destId="{F47DF834-A41A-4594-A45E-32F9A510C069}" srcOrd="0" destOrd="0" presId="urn:microsoft.com/office/officeart/2018/2/layout/IconVerticalSolidList"/>
    <dgm:cxn modelId="{94BB31E2-5AB4-49E0-B3F2-CF8E93316D7D}" type="presOf" srcId="{A74A2C11-EB1F-41D6-AEF2-8B90A3DCA33E}" destId="{85998E06-1AC9-45FF-98AC-6404BC019737}" srcOrd="0" destOrd="0" presId="urn:microsoft.com/office/officeart/2018/2/layout/IconVerticalSolidList"/>
    <dgm:cxn modelId="{693E21E6-1802-40A0-BF21-7393468647C3}" srcId="{63DBAD3D-7FF2-4F79-A3CA-907BE69279E8}" destId="{CBF724B1-0C30-4F1A-B6E6-0B3268B0101B}" srcOrd="0" destOrd="0" parTransId="{3D8C2DC2-0005-4BB9-84B5-F6649FE6D7EB}" sibTransId="{10461AAE-17C7-4F61-A3A8-8D575840826F}"/>
    <dgm:cxn modelId="{68DE36F8-D179-4B9D-9B45-51268B75F861}" srcId="{63DBAD3D-7FF2-4F79-A3CA-907BE69279E8}" destId="{F16CE122-D770-4D9A-9C3B-19417E1F79C5}" srcOrd="1" destOrd="0" parTransId="{ABFA75D3-FD1D-4C14-BF0F-40A3907E3A2E}" sibTransId="{BC5C2C9B-1234-4EC0-8943-CEF65A129186}"/>
    <dgm:cxn modelId="{18E8AAFF-BA4C-4B28-BCBF-13D90DFF9BF3}" srcId="{63DBAD3D-7FF2-4F79-A3CA-907BE69279E8}" destId="{A74A2C11-EB1F-41D6-AEF2-8B90A3DCA33E}" srcOrd="2" destOrd="0" parTransId="{4E1E8FB9-C2E1-439E-BDF3-F8D5BEDBCE07}" sibTransId="{C4B6F4A0-840E-4935-988F-7CCAE3781DE1}"/>
    <dgm:cxn modelId="{ACA8BC89-9610-4D2B-BB1F-E927D87B7931}" type="presParOf" srcId="{F47DF834-A41A-4594-A45E-32F9A510C069}" destId="{8B2DAA2C-109F-4EE6-8FF7-B17D2B4DA7AF}" srcOrd="0" destOrd="0" presId="urn:microsoft.com/office/officeart/2018/2/layout/IconVerticalSolidList"/>
    <dgm:cxn modelId="{03DE438B-6868-43A1-A925-51B80FF3D9A6}" type="presParOf" srcId="{8B2DAA2C-109F-4EE6-8FF7-B17D2B4DA7AF}" destId="{B6A24051-FFCE-440F-8092-7164350F149E}" srcOrd="0" destOrd="0" presId="urn:microsoft.com/office/officeart/2018/2/layout/IconVerticalSolidList"/>
    <dgm:cxn modelId="{69EFACD3-6B35-4D77-B2E3-935298B52083}" type="presParOf" srcId="{8B2DAA2C-109F-4EE6-8FF7-B17D2B4DA7AF}" destId="{1993461A-F6FB-4093-8740-4267E83DAF12}" srcOrd="1" destOrd="0" presId="urn:microsoft.com/office/officeart/2018/2/layout/IconVerticalSolidList"/>
    <dgm:cxn modelId="{07290BD1-4BD4-4E2A-83E3-E013DA42E1DE}" type="presParOf" srcId="{8B2DAA2C-109F-4EE6-8FF7-B17D2B4DA7AF}" destId="{F1087094-A9BD-48FF-8926-A58903E7F35E}" srcOrd="2" destOrd="0" presId="urn:microsoft.com/office/officeart/2018/2/layout/IconVerticalSolidList"/>
    <dgm:cxn modelId="{AFFF526C-F683-4BDF-A30B-7A4220A689B2}" type="presParOf" srcId="{8B2DAA2C-109F-4EE6-8FF7-B17D2B4DA7AF}" destId="{50A0354D-FD78-464C-9C1A-603B31DC0600}" srcOrd="3" destOrd="0" presId="urn:microsoft.com/office/officeart/2018/2/layout/IconVerticalSolidList"/>
    <dgm:cxn modelId="{C4A5C2BC-5F6F-4A26-89EF-830DA59C8C1A}" type="presParOf" srcId="{F47DF834-A41A-4594-A45E-32F9A510C069}" destId="{007E4AB2-60DF-49ED-9712-3E31F9835A47}" srcOrd="1" destOrd="0" presId="urn:microsoft.com/office/officeart/2018/2/layout/IconVerticalSolidList"/>
    <dgm:cxn modelId="{DECDC9F1-DD6E-4379-B99C-7BC71F469917}" type="presParOf" srcId="{F47DF834-A41A-4594-A45E-32F9A510C069}" destId="{C80F01DC-A507-4DD9-AF6F-C7998A07025F}" srcOrd="2" destOrd="0" presId="urn:microsoft.com/office/officeart/2018/2/layout/IconVerticalSolidList"/>
    <dgm:cxn modelId="{0045E2E2-3635-4EBA-8066-5F8EAAA69FD6}" type="presParOf" srcId="{C80F01DC-A507-4DD9-AF6F-C7998A07025F}" destId="{C498D68A-EA02-47A0-A754-679768C8E83B}" srcOrd="0" destOrd="0" presId="urn:microsoft.com/office/officeart/2018/2/layout/IconVerticalSolidList"/>
    <dgm:cxn modelId="{BB0C0F4B-8A0E-41A0-8200-0C1B8F776CD1}" type="presParOf" srcId="{C80F01DC-A507-4DD9-AF6F-C7998A07025F}" destId="{380830AF-F5EE-4D95-A773-294929EC6143}" srcOrd="1" destOrd="0" presId="urn:microsoft.com/office/officeart/2018/2/layout/IconVerticalSolidList"/>
    <dgm:cxn modelId="{67056613-E7F2-44FE-95DA-8A24F4BCB40E}" type="presParOf" srcId="{C80F01DC-A507-4DD9-AF6F-C7998A07025F}" destId="{B29C83F4-4F0E-4683-8A66-7A9ACE507CDD}" srcOrd="2" destOrd="0" presId="urn:microsoft.com/office/officeart/2018/2/layout/IconVerticalSolidList"/>
    <dgm:cxn modelId="{69E20151-C88E-4251-B77F-09588BE6A33B}" type="presParOf" srcId="{C80F01DC-A507-4DD9-AF6F-C7998A07025F}" destId="{0C259415-C767-4C2C-A65E-A47EB6EF25B9}" srcOrd="3" destOrd="0" presId="urn:microsoft.com/office/officeart/2018/2/layout/IconVerticalSolidList"/>
    <dgm:cxn modelId="{DF3E193D-0DFE-41AE-BF8B-6D75FC52E8FA}" type="presParOf" srcId="{F47DF834-A41A-4594-A45E-32F9A510C069}" destId="{4F509F00-C75E-4211-B356-6ECBDCDADF66}" srcOrd="3" destOrd="0" presId="urn:microsoft.com/office/officeart/2018/2/layout/IconVerticalSolidList"/>
    <dgm:cxn modelId="{374C124E-1274-4D8D-B36B-6DF2CF3B4FF7}" type="presParOf" srcId="{F47DF834-A41A-4594-A45E-32F9A510C069}" destId="{A6430111-B3EE-4D26-BB3D-EB39790FB2CA}" srcOrd="4" destOrd="0" presId="urn:microsoft.com/office/officeart/2018/2/layout/IconVerticalSolidList"/>
    <dgm:cxn modelId="{2292C826-3561-459C-A110-2424B8F275E9}" type="presParOf" srcId="{A6430111-B3EE-4D26-BB3D-EB39790FB2CA}" destId="{02CB31AD-752F-49DC-B2A1-6F98D13537FD}" srcOrd="0" destOrd="0" presId="urn:microsoft.com/office/officeart/2018/2/layout/IconVerticalSolidList"/>
    <dgm:cxn modelId="{6AE9087F-7ECD-464B-9C43-57870ACFE918}" type="presParOf" srcId="{A6430111-B3EE-4D26-BB3D-EB39790FB2CA}" destId="{E2D42460-9605-408B-8374-792ABCD28E7F}" srcOrd="1" destOrd="0" presId="urn:microsoft.com/office/officeart/2018/2/layout/IconVerticalSolidList"/>
    <dgm:cxn modelId="{D0F94068-96E2-4BAE-A2F0-177F932D60AE}" type="presParOf" srcId="{A6430111-B3EE-4D26-BB3D-EB39790FB2CA}" destId="{C562A56A-BDAE-496C-B31C-7111DF4F8F5A}" srcOrd="2" destOrd="0" presId="urn:microsoft.com/office/officeart/2018/2/layout/IconVerticalSolidList"/>
    <dgm:cxn modelId="{5D9F7C74-0101-4139-9898-C81175BE6AA7}" type="presParOf" srcId="{A6430111-B3EE-4D26-BB3D-EB39790FB2CA}" destId="{85998E06-1AC9-45FF-98AC-6404BC019737}"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5D0AD5C-F0CC-4C7A-BD6B-C98DAB9B0FF7}"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6B348E13-ABFA-4BB7-AB80-0027E8C168A7}">
      <dgm:prSet/>
      <dgm:spPr/>
      <dgm:t>
        <a:bodyPr/>
        <a:lstStyle/>
        <a:p>
          <a:r>
            <a:rPr lang="en-US"/>
            <a:t>http://127.0.0.1:8080/ → The FHIR server address (localhost for testing).</a:t>
          </a:r>
        </a:p>
      </dgm:t>
    </dgm:pt>
    <dgm:pt modelId="{7581F6AB-994F-4E1C-8D1F-BC259EB4B31B}" type="parTrans" cxnId="{3F493D92-FE7E-4B66-908C-6A3F7283EF61}">
      <dgm:prSet/>
      <dgm:spPr/>
      <dgm:t>
        <a:bodyPr/>
        <a:lstStyle/>
        <a:p>
          <a:endParaRPr lang="en-US"/>
        </a:p>
      </dgm:t>
    </dgm:pt>
    <dgm:pt modelId="{EB3D8197-3FE0-4B9C-B524-DFB25451BBE8}" type="sibTrans" cxnId="{3F493D92-FE7E-4B66-908C-6A3F7283EF61}">
      <dgm:prSet/>
      <dgm:spPr/>
      <dgm:t>
        <a:bodyPr/>
        <a:lstStyle/>
        <a:p>
          <a:endParaRPr lang="en-US"/>
        </a:p>
      </dgm:t>
    </dgm:pt>
    <dgm:pt modelId="{37307A01-3A83-41B7-80D6-62F89DAEC5B6}">
      <dgm:prSet/>
      <dgm:spPr/>
      <dgm:t>
        <a:bodyPr/>
        <a:lstStyle/>
        <a:p>
          <a:r>
            <a:rPr lang="en-US"/>
            <a:t>/csp/healthshare/demo/fhir/r4/ → The FHIR endpoint specifying the R4 version.</a:t>
          </a:r>
        </a:p>
      </dgm:t>
    </dgm:pt>
    <dgm:pt modelId="{69E47161-5771-4F47-AEA6-B6D6296D4BC4}" type="parTrans" cxnId="{B129FE7B-0B12-4323-B94E-27D5035463F2}">
      <dgm:prSet/>
      <dgm:spPr/>
      <dgm:t>
        <a:bodyPr/>
        <a:lstStyle/>
        <a:p>
          <a:endParaRPr lang="en-US"/>
        </a:p>
      </dgm:t>
    </dgm:pt>
    <dgm:pt modelId="{24D5E013-2F8A-49B8-897F-A42515696494}" type="sibTrans" cxnId="{B129FE7B-0B12-4323-B94E-27D5035463F2}">
      <dgm:prSet/>
      <dgm:spPr/>
      <dgm:t>
        <a:bodyPr/>
        <a:lstStyle/>
        <a:p>
          <a:endParaRPr lang="en-US"/>
        </a:p>
      </dgm:t>
    </dgm:pt>
    <dgm:pt modelId="{ABC38ACC-645C-411C-B96F-011E4F97AD67}">
      <dgm:prSet/>
      <dgm:spPr/>
      <dgm:t>
        <a:bodyPr/>
        <a:lstStyle/>
        <a:p>
          <a:r>
            <a:rPr lang="en-US"/>
            <a:t>/Patient/cfsb1739559272444 → The resource type (Patient) and its unique ID.</a:t>
          </a:r>
        </a:p>
      </dgm:t>
    </dgm:pt>
    <dgm:pt modelId="{AAA43BFE-1BE1-4425-8608-8B8F7920AA1E}" type="parTrans" cxnId="{FC12953E-6047-40AD-968A-24C8D4ED21B2}">
      <dgm:prSet/>
      <dgm:spPr/>
      <dgm:t>
        <a:bodyPr/>
        <a:lstStyle/>
        <a:p>
          <a:endParaRPr lang="en-US"/>
        </a:p>
      </dgm:t>
    </dgm:pt>
    <dgm:pt modelId="{EF088F16-4500-4B5E-8627-9CA2FFE8A8A5}" type="sibTrans" cxnId="{FC12953E-6047-40AD-968A-24C8D4ED21B2}">
      <dgm:prSet/>
      <dgm:spPr/>
      <dgm:t>
        <a:bodyPr/>
        <a:lstStyle/>
        <a:p>
          <a:endParaRPr lang="en-US"/>
        </a:p>
      </dgm:t>
    </dgm:pt>
    <dgm:pt modelId="{91165ED2-AF68-E141-B81A-A355E18BF1CD}" type="pres">
      <dgm:prSet presAssocID="{35D0AD5C-F0CC-4C7A-BD6B-C98DAB9B0FF7}" presName="vert0" presStyleCnt="0">
        <dgm:presLayoutVars>
          <dgm:dir/>
          <dgm:animOne val="branch"/>
          <dgm:animLvl val="lvl"/>
        </dgm:presLayoutVars>
      </dgm:prSet>
      <dgm:spPr/>
    </dgm:pt>
    <dgm:pt modelId="{855C80C8-027A-0243-8A5B-5110FDE032B9}" type="pres">
      <dgm:prSet presAssocID="{6B348E13-ABFA-4BB7-AB80-0027E8C168A7}" presName="thickLine" presStyleLbl="alignNode1" presStyleIdx="0" presStyleCnt="3"/>
      <dgm:spPr/>
    </dgm:pt>
    <dgm:pt modelId="{8981AC61-9AB2-0649-8DC0-251DA799EB01}" type="pres">
      <dgm:prSet presAssocID="{6B348E13-ABFA-4BB7-AB80-0027E8C168A7}" presName="horz1" presStyleCnt="0"/>
      <dgm:spPr/>
    </dgm:pt>
    <dgm:pt modelId="{C6E91710-17DD-3149-B676-596D053AFC86}" type="pres">
      <dgm:prSet presAssocID="{6B348E13-ABFA-4BB7-AB80-0027E8C168A7}" presName="tx1" presStyleLbl="revTx" presStyleIdx="0" presStyleCnt="3"/>
      <dgm:spPr/>
    </dgm:pt>
    <dgm:pt modelId="{D5FA527B-A3CA-A742-BF1F-92B9B0D40D48}" type="pres">
      <dgm:prSet presAssocID="{6B348E13-ABFA-4BB7-AB80-0027E8C168A7}" presName="vert1" presStyleCnt="0"/>
      <dgm:spPr/>
    </dgm:pt>
    <dgm:pt modelId="{A5465380-61A4-B244-9360-3F45CA8F95FA}" type="pres">
      <dgm:prSet presAssocID="{37307A01-3A83-41B7-80D6-62F89DAEC5B6}" presName="thickLine" presStyleLbl="alignNode1" presStyleIdx="1" presStyleCnt="3"/>
      <dgm:spPr/>
    </dgm:pt>
    <dgm:pt modelId="{3431C08F-C277-A24D-9E05-FDEC65B628A7}" type="pres">
      <dgm:prSet presAssocID="{37307A01-3A83-41B7-80D6-62F89DAEC5B6}" presName="horz1" presStyleCnt="0"/>
      <dgm:spPr/>
    </dgm:pt>
    <dgm:pt modelId="{0C81C5CD-BC53-E446-AC7F-F5BCF83C0DE3}" type="pres">
      <dgm:prSet presAssocID="{37307A01-3A83-41B7-80D6-62F89DAEC5B6}" presName="tx1" presStyleLbl="revTx" presStyleIdx="1" presStyleCnt="3"/>
      <dgm:spPr/>
    </dgm:pt>
    <dgm:pt modelId="{0B0EF8AC-1A0A-424E-B463-F03DDC37FC59}" type="pres">
      <dgm:prSet presAssocID="{37307A01-3A83-41B7-80D6-62F89DAEC5B6}" presName="vert1" presStyleCnt="0"/>
      <dgm:spPr/>
    </dgm:pt>
    <dgm:pt modelId="{025E5C0C-E7E6-4B44-95EB-C64330BBDCA3}" type="pres">
      <dgm:prSet presAssocID="{ABC38ACC-645C-411C-B96F-011E4F97AD67}" presName="thickLine" presStyleLbl="alignNode1" presStyleIdx="2" presStyleCnt="3"/>
      <dgm:spPr/>
    </dgm:pt>
    <dgm:pt modelId="{386C8A10-6011-4B45-A483-18E43303AA7E}" type="pres">
      <dgm:prSet presAssocID="{ABC38ACC-645C-411C-B96F-011E4F97AD67}" presName="horz1" presStyleCnt="0"/>
      <dgm:spPr/>
    </dgm:pt>
    <dgm:pt modelId="{70A4FF1F-E9FB-6940-9F21-0CD4B1C7AA12}" type="pres">
      <dgm:prSet presAssocID="{ABC38ACC-645C-411C-B96F-011E4F97AD67}" presName="tx1" presStyleLbl="revTx" presStyleIdx="2" presStyleCnt="3"/>
      <dgm:spPr/>
    </dgm:pt>
    <dgm:pt modelId="{0BEEC5F5-E95A-1543-B122-867152E47AE4}" type="pres">
      <dgm:prSet presAssocID="{ABC38ACC-645C-411C-B96F-011E4F97AD67}" presName="vert1" presStyleCnt="0"/>
      <dgm:spPr/>
    </dgm:pt>
  </dgm:ptLst>
  <dgm:cxnLst>
    <dgm:cxn modelId="{FC12953E-6047-40AD-968A-24C8D4ED21B2}" srcId="{35D0AD5C-F0CC-4C7A-BD6B-C98DAB9B0FF7}" destId="{ABC38ACC-645C-411C-B96F-011E4F97AD67}" srcOrd="2" destOrd="0" parTransId="{AAA43BFE-1BE1-4425-8608-8B8F7920AA1E}" sibTransId="{EF088F16-4500-4B5E-8627-9CA2FFE8A8A5}"/>
    <dgm:cxn modelId="{E8238667-8768-C94F-BE59-82B04C7CC976}" type="presOf" srcId="{35D0AD5C-F0CC-4C7A-BD6B-C98DAB9B0FF7}" destId="{91165ED2-AF68-E141-B81A-A355E18BF1CD}" srcOrd="0" destOrd="0" presId="urn:microsoft.com/office/officeart/2008/layout/LinedList"/>
    <dgm:cxn modelId="{4046736F-1F5A-2049-93DD-59B0D1B90A85}" type="presOf" srcId="{37307A01-3A83-41B7-80D6-62F89DAEC5B6}" destId="{0C81C5CD-BC53-E446-AC7F-F5BCF83C0DE3}" srcOrd="0" destOrd="0" presId="urn:microsoft.com/office/officeart/2008/layout/LinedList"/>
    <dgm:cxn modelId="{B129FE7B-0B12-4323-B94E-27D5035463F2}" srcId="{35D0AD5C-F0CC-4C7A-BD6B-C98DAB9B0FF7}" destId="{37307A01-3A83-41B7-80D6-62F89DAEC5B6}" srcOrd="1" destOrd="0" parTransId="{69E47161-5771-4F47-AEA6-B6D6296D4BC4}" sibTransId="{24D5E013-2F8A-49B8-897F-A42515696494}"/>
    <dgm:cxn modelId="{E0FCAD89-7C82-D14C-BE8C-C7C07F680B40}" type="presOf" srcId="{6B348E13-ABFA-4BB7-AB80-0027E8C168A7}" destId="{C6E91710-17DD-3149-B676-596D053AFC86}" srcOrd="0" destOrd="0" presId="urn:microsoft.com/office/officeart/2008/layout/LinedList"/>
    <dgm:cxn modelId="{3F493D92-FE7E-4B66-908C-6A3F7283EF61}" srcId="{35D0AD5C-F0CC-4C7A-BD6B-C98DAB9B0FF7}" destId="{6B348E13-ABFA-4BB7-AB80-0027E8C168A7}" srcOrd="0" destOrd="0" parTransId="{7581F6AB-994F-4E1C-8D1F-BC259EB4B31B}" sibTransId="{EB3D8197-3FE0-4B9C-B524-DFB25451BBE8}"/>
    <dgm:cxn modelId="{19FC3CDB-E97A-C94C-880F-06E127F44B03}" type="presOf" srcId="{ABC38ACC-645C-411C-B96F-011E4F97AD67}" destId="{70A4FF1F-E9FB-6940-9F21-0CD4B1C7AA12}" srcOrd="0" destOrd="0" presId="urn:microsoft.com/office/officeart/2008/layout/LinedList"/>
    <dgm:cxn modelId="{5760A171-3EE0-6A49-9760-A6ACABC2764D}" type="presParOf" srcId="{91165ED2-AF68-E141-B81A-A355E18BF1CD}" destId="{855C80C8-027A-0243-8A5B-5110FDE032B9}" srcOrd="0" destOrd="0" presId="urn:microsoft.com/office/officeart/2008/layout/LinedList"/>
    <dgm:cxn modelId="{36706517-71A1-A94E-85B1-C54169D12F64}" type="presParOf" srcId="{91165ED2-AF68-E141-B81A-A355E18BF1CD}" destId="{8981AC61-9AB2-0649-8DC0-251DA799EB01}" srcOrd="1" destOrd="0" presId="urn:microsoft.com/office/officeart/2008/layout/LinedList"/>
    <dgm:cxn modelId="{BBAAF74E-826A-7542-B2DE-4374ACF3E9F8}" type="presParOf" srcId="{8981AC61-9AB2-0649-8DC0-251DA799EB01}" destId="{C6E91710-17DD-3149-B676-596D053AFC86}" srcOrd="0" destOrd="0" presId="urn:microsoft.com/office/officeart/2008/layout/LinedList"/>
    <dgm:cxn modelId="{6DBFC61E-8742-D74A-8CCF-DF48000947E9}" type="presParOf" srcId="{8981AC61-9AB2-0649-8DC0-251DA799EB01}" destId="{D5FA527B-A3CA-A742-BF1F-92B9B0D40D48}" srcOrd="1" destOrd="0" presId="urn:microsoft.com/office/officeart/2008/layout/LinedList"/>
    <dgm:cxn modelId="{4EAD4304-591A-2548-ABD6-A7016139A109}" type="presParOf" srcId="{91165ED2-AF68-E141-B81A-A355E18BF1CD}" destId="{A5465380-61A4-B244-9360-3F45CA8F95FA}" srcOrd="2" destOrd="0" presId="urn:microsoft.com/office/officeart/2008/layout/LinedList"/>
    <dgm:cxn modelId="{A8FE3B3D-C9AA-144F-A30B-D6FC68812195}" type="presParOf" srcId="{91165ED2-AF68-E141-B81A-A355E18BF1CD}" destId="{3431C08F-C277-A24D-9E05-FDEC65B628A7}" srcOrd="3" destOrd="0" presId="urn:microsoft.com/office/officeart/2008/layout/LinedList"/>
    <dgm:cxn modelId="{84277ED1-1C84-7E46-9BF0-B3178324B29B}" type="presParOf" srcId="{3431C08F-C277-A24D-9E05-FDEC65B628A7}" destId="{0C81C5CD-BC53-E446-AC7F-F5BCF83C0DE3}" srcOrd="0" destOrd="0" presId="urn:microsoft.com/office/officeart/2008/layout/LinedList"/>
    <dgm:cxn modelId="{9C52D95B-8974-A24B-89CE-5280E7C534BD}" type="presParOf" srcId="{3431C08F-C277-A24D-9E05-FDEC65B628A7}" destId="{0B0EF8AC-1A0A-424E-B463-F03DDC37FC59}" srcOrd="1" destOrd="0" presId="urn:microsoft.com/office/officeart/2008/layout/LinedList"/>
    <dgm:cxn modelId="{5E9CF91C-04F1-824C-A023-C07DC7840781}" type="presParOf" srcId="{91165ED2-AF68-E141-B81A-A355E18BF1CD}" destId="{025E5C0C-E7E6-4B44-95EB-C64330BBDCA3}" srcOrd="4" destOrd="0" presId="urn:microsoft.com/office/officeart/2008/layout/LinedList"/>
    <dgm:cxn modelId="{D7287512-87EB-9A46-9877-E0B2A6F07308}" type="presParOf" srcId="{91165ED2-AF68-E141-B81A-A355E18BF1CD}" destId="{386C8A10-6011-4B45-A483-18E43303AA7E}" srcOrd="5" destOrd="0" presId="urn:microsoft.com/office/officeart/2008/layout/LinedList"/>
    <dgm:cxn modelId="{079A79B4-23D0-D846-B59F-ABE79F14E4D5}" type="presParOf" srcId="{386C8A10-6011-4B45-A483-18E43303AA7E}" destId="{70A4FF1F-E9FB-6940-9F21-0CD4B1C7AA12}" srcOrd="0" destOrd="0" presId="urn:microsoft.com/office/officeart/2008/layout/LinedList"/>
    <dgm:cxn modelId="{2EF3F78A-29A4-2248-A8FA-5EA118F4E4FB}" type="presParOf" srcId="{386C8A10-6011-4B45-A483-18E43303AA7E}" destId="{0BEEC5F5-E95A-1543-B122-867152E47AE4}"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A24051-FFCE-440F-8092-7164350F149E}">
      <dsp:nvSpPr>
        <dsp:cNvPr id="0" name=""/>
        <dsp:cNvSpPr/>
      </dsp:nvSpPr>
      <dsp:spPr>
        <a:xfrm>
          <a:off x="0" y="581"/>
          <a:ext cx="11049000" cy="1360382"/>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993461A-F6FB-4093-8740-4267E83DAF12}">
      <dsp:nvSpPr>
        <dsp:cNvPr id="0" name=""/>
        <dsp:cNvSpPr/>
      </dsp:nvSpPr>
      <dsp:spPr>
        <a:xfrm>
          <a:off x="411515" y="306667"/>
          <a:ext cx="748210" cy="74821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0A0354D-FD78-464C-9C1A-603B31DC0600}">
      <dsp:nvSpPr>
        <dsp:cNvPr id="0" name=""/>
        <dsp:cNvSpPr/>
      </dsp:nvSpPr>
      <dsp:spPr>
        <a:xfrm>
          <a:off x="1571241" y="581"/>
          <a:ext cx="9477758" cy="13603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3974" tIns="143974" rIns="143974" bIns="143974" numCol="1" spcCol="1270" anchor="ctr" anchorCtr="0">
          <a:noAutofit/>
        </a:bodyPr>
        <a:lstStyle/>
        <a:p>
          <a:pPr marL="0" lvl="0" indent="0" algn="l" defTabSz="1111250">
            <a:lnSpc>
              <a:spcPct val="90000"/>
            </a:lnSpc>
            <a:spcBef>
              <a:spcPct val="0"/>
            </a:spcBef>
            <a:spcAft>
              <a:spcPct val="35000"/>
            </a:spcAft>
            <a:buNone/>
          </a:pPr>
          <a:r>
            <a:rPr lang="en-US" sz="2500" kern="1200" dirty="0"/>
            <a:t>Understanding resource structures</a:t>
          </a:r>
          <a:r>
            <a:rPr lang="en-US" sz="2500" kern="1200"/>
            <a:t>, and how </a:t>
          </a:r>
          <a:r>
            <a:rPr lang="en-US" sz="2500" kern="1200" dirty="0"/>
            <a:t>to create common FHIR resources.</a:t>
          </a:r>
        </a:p>
      </dsp:txBody>
      <dsp:txXfrm>
        <a:off x="1571241" y="581"/>
        <a:ext cx="9477758" cy="1360382"/>
      </dsp:txXfrm>
    </dsp:sp>
    <dsp:sp modelId="{C498D68A-EA02-47A0-A754-679768C8E83B}">
      <dsp:nvSpPr>
        <dsp:cNvPr id="0" name=""/>
        <dsp:cNvSpPr/>
      </dsp:nvSpPr>
      <dsp:spPr>
        <a:xfrm>
          <a:off x="0" y="1701058"/>
          <a:ext cx="11049000" cy="1360382"/>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80830AF-F5EE-4D95-A773-294929EC6143}">
      <dsp:nvSpPr>
        <dsp:cNvPr id="0" name=""/>
        <dsp:cNvSpPr/>
      </dsp:nvSpPr>
      <dsp:spPr>
        <a:xfrm>
          <a:off x="411515" y="2007144"/>
          <a:ext cx="748210" cy="74821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C259415-C767-4C2C-A65E-A47EB6EF25B9}">
      <dsp:nvSpPr>
        <dsp:cNvPr id="0" name=""/>
        <dsp:cNvSpPr/>
      </dsp:nvSpPr>
      <dsp:spPr>
        <a:xfrm>
          <a:off x="1571241" y="1701058"/>
          <a:ext cx="9477758" cy="13603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3974" tIns="143974" rIns="143974" bIns="143974" numCol="1" spcCol="1270" anchor="ctr" anchorCtr="0">
          <a:noAutofit/>
        </a:bodyPr>
        <a:lstStyle/>
        <a:p>
          <a:pPr marL="0" lvl="0" indent="0" algn="l" defTabSz="1111250">
            <a:lnSpc>
              <a:spcPct val="90000"/>
            </a:lnSpc>
            <a:spcBef>
              <a:spcPct val="0"/>
            </a:spcBef>
            <a:spcAft>
              <a:spcPct val="35000"/>
            </a:spcAft>
            <a:buNone/>
          </a:pPr>
          <a:r>
            <a:rPr lang="en-US" sz="2500" kern="1200"/>
            <a:t>Practice CRUD operations (Create, Read, Update, Delete) in FHIR.</a:t>
          </a:r>
        </a:p>
      </dsp:txBody>
      <dsp:txXfrm>
        <a:off x="1571241" y="1701058"/>
        <a:ext cx="9477758" cy="1360382"/>
      </dsp:txXfrm>
    </dsp:sp>
    <dsp:sp modelId="{02CB31AD-752F-49DC-B2A1-6F98D13537FD}">
      <dsp:nvSpPr>
        <dsp:cNvPr id="0" name=""/>
        <dsp:cNvSpPr/>
      </dsp:nvSpPr>
      <dsp:spPr>
        <a:xfrm>
          <a:off x="0" y="3401536"/>
          <a:ext cx="11049000" cy="1360382"/>
        </a:xfrm>
        <a:prstGeom prst="roundRect">
          <a:avLst>
            <a:gd name="adj" fmla="val 10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D42460-9605-408B-8374-792ABCD28E7F}">
      <dsp:nvSpPr>
        <dsp:cNvPr id="0" name=""/>
        <dsp:cNvSpPr/>
      </dsp:nvSpPr>
      <dsp:spPr>
        <a:xfrm>
          <a:off x="411515" y="3707622"/>
          <a:ext cx="748210" cy="74821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5998E06-1AC9-45FF-98AC-6404BC019737}">
      <dsp:nvSpPr>
        <dsp:cNvPr id="0" name=""/>
        <dsp:cNvSpPr/>
      </dsp:nvSpPr>
      <dsp:spPr>
        <a:xfrm>
          <a:off x="1571241" y="3401536"/>
          <a:ext cx="9477758" cy="13603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3974" tIns="143974" rIns="143974" bIns="143974" numCol="1" spcCol="1270" anchor="ctr" anchorCtr="0">
          <a:noAutofit/>
        </a:bodyPr>
        <a:lstStyle/>
        <a:p>
          <a:pPr marL="0" lvl="0" indent="0" algn="l" defTabSz="1111250">
            <a:lnSpc>
              <a:spcPct val="90000"/>
            </a:lnSpc>
            <a:spcBef>
              <a:spcPct val="0"/>
            </a:spcBef>
            <a:spcAft>
              <a:spcPct val="35000"/>
            </a:spcAft>
            <a:buNone/>
          </a:pPr>
          <a:r>
            <a:rPr lang="en-US" sz="2500" kern="1200"/>
            <a:t>Understand hand server responses, status codes, and operation outcomes.</a:t>
          </a:r>
        </a:p>
      </dsp:txBody>
      <dsp:txXfrm>
        <a:off x="1571241" y="3401536"/>
        <a:ext cx="9477758" cy="13603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5C80C8-027A-0243-8A5B-5110FDE032B9}">
      <dsp:nvSpPr>
        <dsp:cNvPr id="0" name=""/>
        <dsp:cNvSpPr/>
      </dsp:nvSpPr>
      <dsp:spPr>
        <a:xfrm>
          <a:off x="0" y="1984"/>
          <a:ext cx="546099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6E91710-17DD-3149-B676-596D053AFC86}">
      <dsp:nvSpPr>
        <dsp:cNvPr id="0" name=""/>
        <dsp:cNvSpPr/>
      </dsp:nvSpPr>
      <dsp:spPr>
        <a:xfrm>
          <a:off x="0" y="1984"/>
          <a:ext cx="5460998" cy="1353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a:t>http://127.0.0.1:8080/ → The FHIR server address (localhost for testing).</a:t>
          </a:r>
        </a:p>
      </dsp:txBody>
      <dsp:txXfrm>
        <a:off x="0" y="1984"/>
        <a:ext cx="5460998" cy="1353343"/>
      </dsp:txXfrm>
    </dsp:sp>
    <dsp:sp modelId="{A5465380-61A4-B244-9360-3F45CA8F95FA}">
      <dsp:nvSpPr>
        <dsp:cNvPr id="0" name=""/>
        <dsp:cNvSpPr/>
      </dsp:nvSpPr>
      <dsp:spPr>
        <a:xfrm>
          <a:off x="0" y="1355328"/>
          <a:ext cx="546099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C81C5CD-BC53-E446-AC7F-F5BCF83C0DE3}">
      <dsp:nvSpPr>
        <dsp:cNvPr id="0" name=""/>
        <dsp:cNvSpPr/>
      </dsp:nvSpPr>
      <dsp:spPr>
        <a:xfrm>
          <a:off x="0" y="1355328"/>
          <a:ext cx="5460998" cy="1353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a:t>/csp/healthshare/demo/fhir/r4/ → The FHIR endpoint specifying the R4 version.</a:t>
          </a:r>
        </a:p>
      </dsp:txBody>
      <dsp:txXfrm>
        <a:off x="0" y="1355328"/>
        <a:ext cx="5460998" cy="1353343"/>
      </dsp:txXfrm>
    </dsp:sp>
    <dsp:sp modelId="{025E5C0C-E7E6-4B44-95EB-C64330BBDCA3}">
      <dsp:nvSpPr>
        <dsp:cNvPr id="0" name=""/>
        <dsp:cNvSpPr/>
      </dsp:nvSpPr>
      <dsp:spPr>
        <a:xfrm>
          <a:off x="0" y="2708671"/>
          <a:ext cx="5460998"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0A4FF1F-E9FB-6940-9F21-0CD4B1C7AA12}">
      <dsp:nvSpPr>
        <dsp:cNvPr id="0" name=""/>
        <dsp:cNvSpPr/>
      </dsp:nvSpPr>
      <dsp:spPr>
        <a:xfrm>
          <a:off x="0" y="2708671"/>
          <a:ext cx="5460998" cy="13533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a:t>/Patient/cfsb1739559272444 → The resource type (Patient) and its unique ID.</a:t>
          </a:r>
        </a:p>
      </dsp:txBody>
      <dsp:txXfrm>
        <a:off x="0" y="2708671"/>
        <a:ext cx="5460998" cy="135334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g>
</file>

<file path=ppt/media/image2.png>
</file>

<file path=ppt/media/image20.png>
</file>

<file path=ppt/media/image21.svg>
</file>

<file path=ppt/media/image3.svg>
</file>

<file path=ppt/media/image4.png>
</file>

<file path=ppt/media/image5.sv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DCA408-52C7-504B-9DB8-BDE677D7A8AC}" type="datetimeFigureOut">
              <a:rPr lang="en-US" smtClean="0"/>
              <a:t>2/26/25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54762F-82FC-A34D-9A26-A4982D519973}" type="slidenum">
              <a:rPr lang="en-US" smtClean="0"/>
              <a:t>‹#›</a:t>
            </a:fld>
            <a:endParaRPr lang="en-US"/>
          </a:p>
        </p:txBody>
      </p:sp>
    </p:spTree>
    <p:extLst>
      <p:ext uri="{BB962C8B-B14F-4D97-AF65-F5344CB8AC3E}">
        <p14:creationId xmlns:p14="http://schemas.microsoft.com/office/powerpoint/2010/main" val="2139157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endParaRPr lang="en-US"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62D7AFB-A443-42AC-9375-550B941B5176}"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87671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Welcome to </a:t>
            </a:r>
            <a:r>
              <a:rPr lang="en-US"/>
              <a:t>Lesson 6 </a:t>
            </a:r>
            <a:r>
              <a:rPr lang="en-US" dirty="0"/>
              <a:t>of the FHIR Curriculum: CRUD Operations on FHIR Resources.</a:t>
            </a:r>
          </a:p>
          <a:p>
            <a:endParaRPr lang="en-US" dirty="0"/>
          </a:p>
          <a:p>
            <a:r>
              <a:rPr lang="en-US" dirty="0"/>
              <a:t>In this lesson, we will focus on the fundamental CRUD operations—Create, Read, Update, and Delete—used to interact with FHIR resources. These operations form the backbone of FHIR's RESTful architecture, allowing standardized data exchange across healthcare systems.</a:t>
            </a:r>
          </a:p>
          <a:p>
            <a:endParaRPr lang="en-US" dirty="0"/>
          </a:p>
          <a:p>
            <a:r>
              <a:rPr lang="en-US" dirty="0"/>
              <a:t>We will start by examining Create operations using HTTP POST requests. You'll learn how to structure a valid FHIR resource payload and how servers validate and store data. Next, we'll explore Read operations via HTTP GET, demonstrating how to retrieve resources using unique URLs and search parameters.</a:t>
            </a:r>
          </a:p>
          <a:p>
            <a:endParaRPr lang="en-US" dirty="0"/>
          </a:p>
          <a:p>
            <a:r>
              <a:rPr lang="en-US" dirty="0"/>
              <a:t>Moving on, we'll discuss Update operations, including HTTP PUT (which replaces a resource) and HTTP PATCH (which modifies parts of a resource). This section also covers versioning in FHIR and best practices for maintaining data integrity. Finally, we'll review Delete operations using HTTP DELETE and discuss scenarios where logical deletion may be preferred over physical deletion.</a:t>
            </a:r>
          </a:p>
          <a:p>
            <a:endParaRPr lang="en-US" dirty="0"/>
          </a:p>
          <a:p>
            <a:r>
              <a:rPr lang="en-US" dirty="0"/>
              <a:t>Throughout this lesson, we will practice performing CRUD operations on key resources like Patient and Observation using  VSCode's REST client. You'll also gain insights into how FHIR servers respond, including HTTP status codes and operation outcomes.</a:t>
            </a:r>
          </a:p>
          <a:p>
            <a:endParaRPr lang="en-US" dirty="0"/>
          </a:p>
          <a:p>
            <a:r>
              <a:rPr lang="en-US" dirty="0"/>
              <a:t>By the end of this lesson, you will have a strong understanding of CRUD operations in FHIR and how they are used in real-world healthcare applications.</a:t>
            </a:r>
          </a:p>
          <a:p>
            <a:endParaRPr lang="en-US" dirty="0"/>
          </a:p>
        </p:txBody>
      </p:sp>
      <p:sp>
        <p:nvSpPr>
          <p:cNvPr id="4" name="Slide Number Placeholder 3"/>
          <p:cNvSpPr>
            <a:spLocks noGrp="1"/>
          </p:cNvSpPr>
          <p:nvPr>
            <p:ph type="sldNum" sz="quarter" idx="5"/>
          </p:nvPr>
        </p:nvSpPr>
        <p:spPr/>
        <p:txBody>
          <a:bodyPr/>
          <a:lstStyle/>
          <a:p>
            <a:fld id="{6554762F-82FC-A34D-9A26-A4982D519973}" type="slidenum">
              <a:rPr lang="en-US" smtClean="0"/>
              <a:t>2</a:t>
            </a:fld>
            <a:endParaRPr lang="en-US"/>
          </a:p>
        </p:txBody>
      </p:sp>
    </p:spTree>
    <p:extLst>
      <p:ext uri="{BB962C8B-B14F-4D97-AF65-F5344CB8AC3E}">
        <p14:creationId xmlns:p14="http://schemas.microsoft.com/office/powerpoint/2010/main" val="1527042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CRUD operations—</a:t>
            </a:r>
            <a:r>
              <a:rPr lang="en-US" b="1" dirty="0"/>
              <a:t>Create, Read, Update, and Delete</a:t>
            </a:r>
            <a:r>
              <a:rPr lang="en-US" dirty="0"/>
              <a:t>—form the foundation of how FHIR resources are managed in a RESTful API. These operations allow healthcare applications to </a:t>
            </a:r>
            <a:r>
              <a:rPr lang="en-US" b="1" dirty="0"/>
              <a:t>interact with patient data</a:t>
            </a:r>
            <a:r>
              <a:rPr lang="en-US" dirty="0"/>
              <a:t> in a standardized way, ensuring interoperability between different systems.</a:t>
            </a:r>
          </a:p>
          <a:p>
            <a:r>
              <a:rPr lang="en-US" dirty="0"/>
              <a:t>We start with </a:t>
            </a:r>
            <a:r>
              <a:rPr lang="en-US" b="1" dirty="0"/>
              <a:t>Create (POST)</a:t>
            </a:r>
            <a:r>
              <a:rPr lang="en-US" dirty="0"/>
              <a:t>, which is used to add new resources to a FHIR server. When sending a </a:t>
            </a:r>
            <a:r>
              <a:rPr lang="en-US" b="1" dirty="0"/>
              <a:t>POST request</a:t>
            </a:r>
            <a:r>
              <a:rPr lang="en-US" dirty="0"/>
              <a:t>, the server generates a unique </a:t>
            </a:r>
            <a:r>
              <a:rPr lang="en-US" b="1" dirty="0"/>
              <a:t>FHIR ID</a:t>
            </a:r>
            <a:r>
              <a:rPr lang="en-US" dirty="0"/>
              <a:t> and returns a </a:t>
            </a:r>
            <a:r>
              <a:rPr lang="en-US" b="1" dirty="0"/>
              <a:t>201 Created</a:t>
            </a:r>
            <a:r>
              <a:rPr lang="en-US" dirty="0"/>
              <a:t> response. This operation is critical for registering new patients, recording observations, and logging medical encounters.</a:t>
            </a:r>
          </a:p>
          <a:p>
            <a:r>
              <a:rPr lang="en-US" dirty="0"/>
              <a:t>Next, we have </a:t>
            </a:r>
            <a:r>
              <a:rPr lang="en-US" b="1" dirty="0"/>
              <a:t>Read (GET)</a:t>
            </a:r>
            <a:r>
              <a:rPr lang="en-US" dirty="0"/>
              <a:t>, which allows clients to </a:t>
            </a:r>
            <a:r>
              <a:rPr lang="en-US" b="1" dirty="0"/>
              <a:t>retrieve a resource</a:t>
            </a:r>
            <a:r>
              <a:rPr lang="en-US" dirty="0"/>
              <a:t> by specifying its ID or using </a:t>
            </a:r>
            <a:r>
              <a:rPr lang="en-US" b="1" dirty="0"/>
              <a:t>search parameters</a:t>
            </a:r>
            <a:r>
              <a:rPr lang="en-US" dirty="0"/>
              <a:t>. This is useful for </a:t>
            </a:r>
            <a:r>
              <a:rPr lang="en-US" b="1" dirty="0"/>
              <a:t>fetching patient records, clinical observations, or medication details</a:t>
            </a:r>
            <a:r>
              <a:rPr lang="en-US" dirty="0"/>
              <a:t>. If the resource is found, the server returns a </a:t>
            </a:r>
            <a:r>
              <a:rPr lang="en-US" b="1" dirty="0"/>
              <a:t>200 OK</a:t>
            </a:r>
            <a:r>
              <a:rPr lang="en-US" dirty="0"/>
              <a:t> status along with the requested data. If it does not exist, the response is </a:t>
            </a:r>
            <a:r>
              <a:rPr lang="en-US" b="1" dirty="0"/>
              <a:t>404 Not Found</a:t>
            </a:r>
            <a:r>
              <a:rPr lang="en-US" dirty="0"/>
              <a:t>.</a:t>
            </a:r>
          </a:p>
          <a:p>
            <a:r>
              <a:rPr lang="en-US" dirty="0"/>
              <a:t>For modifying existing resources, FHIR supports two update methods: </a:t>
            </a:r>
            <a:r>
              <a:rPr lang="en-US" b="1" dirty="0"/>
              <a:t>PUT (Full Update)</a:t>
            </a:r>
            <a:r>
              <a:rPr lang="en-US" dirty="0"/>
              <a:t> and </a:t>
            </a:r>
            <a:r>
              <a:rPr lang="en-US" b="1" dirty="0"/>
              <a:t>PATCH (Partial Update)</a:t>
            </a:r>
            <a:r>
              <a:rPr lang="en-US" dirty="0"/>
              <a:t>. </a:t>
            </a:r>
            <a:r>
              <a:rPr lang="en-US" b="1" dirty="0"/>
              <a:t>PUT</a:t>
            </a:r>
            <a:r>
              <a:rPr lang="en-US" dirty="0"/>
              <a:t> replaces the entire resource with the new data, making it useful for </a:t>
            </a:r>
            <a:r>
              <a:rPr lang="en-US" b="1" dirty="0"/>
              <a:t>overwriting outdated records</a:t>
            </a:r>
            <a:r>
              <a:rPr lang="en-US" dirty="0"/>
              <a:t>. </a:t>
            </a:r>
            <a:r>
              <a:rPr lang="en-US" b="1" dirty="0"/>
              <a:t>PATCH</a:t>
            </a:r>
            <a:r>
              <a:rPr lang="en-US" dirty="0"/>
              <a:t>, on the other hand, updates </a:t>
            </a:r>
            <a:r>
              <a:rPr lang="en-US" b="1" dirty="0"/>
              <a:t>only specific fields</a:t>
            </a:r>
            <a:r>
              <a:rPr lang="en-US" dirty="0"/>
              <a:t> in a resource, which is more efficient for </a:t>
            </a:r>
            <a:r>
              <a:rPr lang="en-US" b="1" dirty="0"/>
              <a:t>small modifications</a:t>
            </a:r>
            <a:r>
              <a:rPr lang="en-US" dirty="0"/>
              <a:t>.</a:t>
            </a:r>
          </a:p>
          <a:p>
            <a:r>
              <a:rPr lang="en-US" dirty="0"/>
              <a:t>Finally, </a:t>
            </a:r>
            <a:r>
              <a:rPr lang="en-US" b="1" dirty="0"/>
              <a:t>Delete (DELETE)</a:t>
            </a:r>
            <a:r>
              <a:rPr lang="en-US" dirty="0"/>
              <a:t> removes a resource from the FHIR server. While some systems perform </a:t>
            </a:r>
            <a:r>
              <a:rPr lang="en-US" b="1" dirty="0"/>
              <a:t>hard deletes</a:t>
            </a:r>
            <a:r>
              <a:rPr lang="en-US" dirty="0"/>
              <a:t>, others use </a:t>
            </a:r>
            <a:r>
              <a:rPr lang="en-US" b="1" dirty="0"/>
              <a:t>soft deletes</a:t>
            </a:r>
            <a:r>
              <a:rPr lang="en-US" dirty="0"/>
              <a:t>, where the resource remains but is marked as inactive.</a:t>
            </a:r>
          </a:p>
          <a:p>
            <a:r>
              <a:rPr lang="en-US" dirty="0"/>
              <a:t>Each CRUD operation is accompanied by </a:t>
            </a:r>
            <a:r>
              <a:rPr lang="en-US" b="1" dirty="0"/>
              <a:t>HTTP status codes</a:t>
            </a:r>
            <a:r>
              <a:rPr lang="en-US" dirty="0"/>
              <a:t> that provide feedback on the success or failure of the request. Understanding these operations ensures </a:t>
            </a:r>
            <a:r>
              <a:rPr lang="en-US" b="1" dirty="0"/>
              <a:t>data integrity, consistency, and efficiency</a:t>
            </a:r>
            <a:r>
              <a:rPr lang="en-US" dirty="0"/>
              <a:t> in healthcare systems.</a:t>
            </a:r>
          </a:p>
          <a:p>
            <a:endParaRPr lang="en-US" dirty="0"/>
          </a:p>
        </p:txBody>
      </p:sp>
      <p:sp>
        <p:nvSpPr>
          <p:cNvPr id="4" name="Slide Number Placeholder 3"/>
          <p:cNvSpPr>
            <a:spLocks noGrp="1"/>
          </p:cNvSpPr>
          <p:nvPr>
            <p:ph type="sldNum" sz="quarter" idx="5"/>
          </p:nvPr>
        </p:nvSpPr>
        <p:spPr/>
        <p:txBody>
          <a:bodyPr/>
          <a:lstStyle/>
          <a:p>
            <a:fld id="{6554762F-82FC-A34D-9A26-A4982D519973}" type="slidenum">
              <a:rPr lang="en-US" smtClean="0"/>
              <a:t>3</a:t>
            </a:fld>
            <a:endParaRPr lang="en-US"/>
          </a:p>
        </p:txBody>
      </p:sp>
    </p:spTree>
    <p:extLst>
      <p:ext uri="{BB962C8B-B14F-4D97-AF65-F5344CB8AC3E}">
        <p14:creationId xmlns:p14="http://schemas.microsoft.com/office/powerpoint/2010/main" val="26546185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FHIR follows a </a:t>
            </a:r>
            <a:r>
              <a:rPr lang="en-US" b="1" dirty="0"/>
              <a:t>structured URL format</a:t>
            </a:r>
            <a:r>
              <a:rPr lang="en-US" dirty="0"/>
              <a:t>, ensuring </a:t>
            </a:r>
            <a:r>
              <a:rPr lang="en-US" b="1" dirty="0"/>
              <a:t>consistency in accessing and managing resources</a:t>
            </a:r>
            <a:r>
              <a:rPr lang="en-US" dirty="0"/>
              <a:t>. </a:t>
            </a:r>
          </a:p>
          <a:p>
            <a:r>
              <a:rPr lang="en-US" dirty="0"/>
              <a:t>Let’s look at a patient we created using ClinFHIR. To access this patient's information on the fhir server we could use a GET request using a Rest API.</a:t>
            </a:r>
          </a:p>
          <a:p>
            <a:endParaRPr lang="en-US" dirty="0"/>
          </a:p>
          <a:p>
            <a:r>
              <a:rPr lang="en-US" dirty="0"/>
              <a:t>Breaking it down:</a:t>
            </a:r>
          </a:p>
          <a:p>
            <a:pPr>
              <a:buFont typeface="Arial" panose="020B0604020202020204" pitchFamily="34" charset="0"/>
              <a:buChar char="•"/>
            </a:pPr>
            <a:r>
              <a:rPr lang="en-US" dirty="0"/>
              <a:t>http://127.0.0.1:8080/ → The </a:t>
            </a:r>
            <a:r>
              <a:rPr lang="en-US" b="1" dirty="0"/>
              <a:t>FHIR server address</a:t>
            </a:r>
            <a:r>
              <a:rPr lang="en-US" dirty="0"/>
              <a:t> (localhost for testing).</a:t>
            </a:r>
          </a:p>
          <a:p>
            <a:pPr>
              <a:buFont typeface="Arial" panose="020B0604020202020204" pitchFamily="34" charset="0"/>
              <a:buChar char="•"/>
            </a:pPr>
            <a:r>
              <a:rPr lang="en-US" dirty="0"/>
              <a:t>/csp/healthshare/demo/fhir/r4/ → The </a:t>
            </a:r>
            <a:r>
              <a:rPr lang="en-US" b="1" dirty="0"/>
              <a:t>FHIR endpoint</a:t>
            </a:r>
            <a:r>
              <a:rPr lang="en-US" dirty="0"/>
              <a:t> specifying the </a:t>
            </a:r>
            <a:r>
              <a:rPr lang="en-US" b="1" dirty="0"/>
              <a:t>R4 version</a:t>
            </a:r>
            <a:r>
              <a:rPr lang="en-US" dirty="0"/>
              <a:t>.</a:t>
            </a:r>
          </a:p>
          <a:p>
            <a:pPr>
              <a:buFont typeface="Arial" panose="020B0604020202020204" pitchFamily="34" charset="0"/>
              <a:buChar char="•"/>
            </a:pPr>
            <a:r>
              <a:rPr lang="en-US" dirty="0"/>
              <a:t>/Patient/cfsb1739559272444 → The </a:t>
            </a:r>
            <a:r>
              <a:rPr lang="en-US" b="1" dirty="0"/>
              <a:t>resource type (Patient)</a:t>
            </a:r>
            <a:r>
              <a:rPr lang="en-US" dirty="0"/>
              <a:t> and its </a:t>
            </a:r>
            <a:r>
              <a:rPr lang="en-US" b="1" dirty="0"/>
              <a:t>unique ID</a:t>
            </a:r>
            <a:r>
              <a:rPr lang="en-US" dirty="0"/>
              <a:t>.</a:t>
            </a:r>
          </a:p>
          <a:p>
            <a:pPr>
              <a:buFont typeface="Arial" panose="020B0604020202020204" pitchFamily="34" charset="0"/>
              <a:buChar char="•"/>
            </a:pPr>
            <a:endParaRPr lang="en-US" dirty="0"/>
          </a:p>
          <a:p>
            <a:r>
              <a:rPr lang="en-US" b="1" dirty="0"/>
              <a:t>Why Standardize CRUD Operations in Healthcare?</a:t>
            </a:r>
          </a:p>
          <a:p>
            <a:r>
              <a:rPr lang="en-US" dirty="0"/>
              <a:t>Standardization </a:t>
            </a:r>
            <a:r>
              <a:rPr lang="en-US" b="1" dirty="0"/>
              <a:t>ensures compatibility</a:t>
            </a:r>
            <a:r>
              <a:rPr lang="en-US" dirty="0"/>
              <a:t> across healthcare systems, enabling seamless </a:t>
            </a:r>
            <a:r>
              <a:rPr lang="en-US" b="1" dirty="0"/>
              <a:t>data exchange between hospitals, clinics, and electronic health records (EHRs)</a:t>
            </a:r>
            <a:r>
              <a:rPr lang="en-US" dirty="0"/>
              <a:t>. Without a common approach, data retrieval and updates would be inconsistent, making integration difficult.</a:t>
            </a:r>
          </a:p>
          <a:p>
            <a:r>
              <a:rPr lang="en-US" b="1" dirty="0"/>
              <a:t>Challenges in Updating Healthcare Data</a:t>
            </a:r>
          </a:p>
          <a:p>
            <a:r>
              <a:rPr lang="en-US" dirty="0"/>
              <a:t>Updating data in healthcare presents several challenges:</a:t>
            </a:r>
          </a:p>
          <a:p>
            <a:pPr>
              <a:buFont typeface="Arial" panose="020B0604020202020204" pitchFamily="34" charset="0"/>
              <a:buChar char="•"/>
            </a:pPr>
            <a:r>
              <a:rPr lang="en-US" b="1" dirty="0"/>
              <a:t>Versioning Conflicts</a:t>
            </a:r>
            <a:r>
              <a:rPr lang="en-US" dirty="0"/>
              <a:t>: Multiple users modifying the same record can lead to data inconsistencies.</a:t>
            </a:r>
          </a:p>
          <a:p>
            <a:pPr>
              <a:buFont typeface="Arial" panose="020B0604020202020204" pitchFamily="34" charset="0"/>
              <a:buChar char="•"/>
            </a:pPr>
            <a:r>
              <a:rPr lang="en-US" b="1" dirty="0"/>
              <a:t>Data Integrity Issues</a:t>
            </a:r>
            <a:r>
              <a:rPr lang="en-US" dirty="0"/>
              <a:t>: Partial updates might leave data incomplete or outdated.</a:t>
            </a:r>
          </a:p>
          <a:p>
            <a:pPr>
              <a:buFont typeface="Arial" panose="020B0604020202020204" pitchFamily="34" charset="0"/>
              <a:buChar char="•"/>
            </a:pPr>
            <a:r>
              <a:rPr lang="en-US" b="1" dirty="0"/>
              <a:t>Security &amp; Compliance</a:t>
            </a:r>
            <a:r>
              <a:rPr lang="en-US" dirty="0"/>
              <a:t>: Sensitive patient data requires strict access controls to prevent unauthorized modifications.</a:t>
            </a:r>
          </a:p>
          <a:p>
            <a:pPr>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554762F-82FC-A34D-9A26-A4982D519973}" type="slidenum">
              <a:rPr lang="en-US" smtClean="0"/>
              <a:t>4</a:t>
            </a:fld>
            <a:endParaRPr lang="en-US"/>
          </a:p>
        </p:txBody>
      </p:sp>
    </p:spTree>
    <p:extLst>
      <p:ext uri="{BB962C8B-B14F-4D97-AF65-F5344CB8AC3E}">
        <p14:creationId xmlns:p14="http://schemas.microsoft.com/office/powerpoint/2010/main" val="2630318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 Authorization: Basic _</a:t>
            </a:r>
            <a:r>
              <a:rPr lang="en-US" b="1" dirty="0" err="1"/>
              <a:t>System:ISCDEMO</a:t>
            </a:r>
            <a:endParaRPr lang="en-US" b="1" dirty="0"/>
          </a:p>
          <a:p>
            <a:pPr>
              <a:buFont typeface="Arial" panose="020B0604020202020204" pitchFamily="34" charset="0"/>
              <a:buChar char="•"/>
            </a:pPr>
            <a:r>
              <a:rPr lang="en-US" dirty="0"/>
              <a:t>This header provides </a:t>
            </a:r>
            <a:r>
              <a:rPr lang="en-US" b="1" dirty="0"/>
              <a:t>Basic Authentication</a:t>
            </a:r>
            <a:r>
              <a:rPr lang="en-US" dirty="0"/>
              <a:t> to access the FHIR server.</a:t>
            </a:r>
          </a:p>
          <a:p>
            <a:pPr>
              <a:buFont typeface="Arial" panose="020B0604020202020204" pitchFamily="34" charset="0"/>
              <a:buChar char="•"/>
            </a:pPr>
            <a:r>
              <a:rPr lang="en-US" dirty="0"/>
              <a:t>The format </a:t>
            </a:r>
            <a:r>
              <a:rPr lang="en-US" dirty="0" err="1"/>
              <a:t>is:pgsql</a:t>
            </a:r>
            <a:endParaRPr lang="en-US" dirty="0"/>
          </a:p>
          <a:p>
            <a:pPr>
              <a:buFont typeface="Arial" panose="020B0604020202020204" pitchFamily="34" charset="0"/>
              <a:buChar char="•"/>
            </a:pPr>
            <a:r>
              <a:rPr lang="en-US" dirty="0" err="1"/>
              <a:t>CopyEdit</a:t>
            </a:r>
            <a:endParaRPr lang="en-US" dirty="0"/>
          </a:p>
          <a:p>
            <a:pPr rtl="0">
              <a:buFont typeface="Arial" panose="020B0604020202020204" pitchFamily="34" charset="0"/>
              <a:buChar char="•"/>
            </a:pPr>
            <a:r>
              <a:rPr lang="en-US" dirty="0"/>
              <a:t>Authorization: Basic &lt;base64-encoded-username:password&gt; </a:t>
            </a:r>
          </a:p>
          <a:p>
            <a:pPr>
              <a:buFont typeface="Arial" panose="020B0604020202020204" pitchFamily="34" charset="0"/>
              <a:buChar char="•"/>
            </a:pPr>
            <a:r>
              <a:rPr lang="en-US" dirty="0"/>
              <a:t>_</a:t>
            </a:r>
            <a:r>
              <a:rPr lang="en-US" dirty="0" err="1"/>
              <a:t>System:ISCDEMO</a:t>
            </a:r>
            <a:r>
              <a:rPr lang="en-US" dirty="0"/>
              <a:t> is a </a:t>
            </a:r>
            <a:r>
              <a:rPr lang="en-US" b="1" dirty="0"/>
              <a:t>username and password</a:t>
            </a:r>
            <a:r>
              <a:rPr lang="en-US" dirty="0"/>
              <a:t> that will be </a:t>
            </a:r>
            <a:r>
              <a:rPr lang="en-US" b="1" dirty="0"/>
              <a:t>Base64-encoded</a:t>
            </a:r>
            <a:r>
              <a:rPr lang="en-US" dirty="0"/>
              <a:t> before being sent.</a:t>
            </a:r>
          </a:p>
          <a:p>
            <a:pPr>
              <a:buFont typeface="Arial" panose="020B0604020202020204" pitchFamily="34" charset="0"/>
              <a:buChar char="•"/>
            </a:pPr>
            <a:r>
              <a:rPr lang="en-US" b="1" dirty="0"/>
              <a:t>Why it’s needed?</a:t>
            </a:r>
            <a:endParaRPr lang="en-US" dirty="0"/>
          </a:p>
          <a:p>
            <a:pPr marL="742950" lvl="1" indent="-285750">
              <a:buFont typeface="Arial" panose="020B0604020202020204" pitchFamily="34" charset="0"/>
              <a:buChar char="•"/>
            </a:pPr>
            <a:r>
              <a:rPr lang="en-US" dirty="0"/>
              <a:t>Ensures </a:t>
            </a:r>
            <a:r>
              <a:rPr lang="en-US" b="1" dirty="0"/>
              <a:t>secure access</a:t>
            </a:r>
            <a:r>
              <a:rPr lang="en-US" dirty="0"/>
              <a:t> to the FHIR server.</a:t>
            </a:r>
          </a:p>
          <a:p>
            <a:pPr marL="742950" lvl="1" indent="-285750">
              <a:buFont typeface="Arial" panose="020B0604020202020204" pitchFamily="34" charset="0"/>
              <a:buChar char="•"/>
            </a:pPr>
            <a:r>
              <a:rPr lang="en-US" dirty="0"/>
              <a:t>Prevents </a:t>
            </a:r>
            <a:r>
              <a:rPr lang="en-US" b="1" dirty="0"/>
              <a:t>unauthorized users</a:t>
            </a:r>
            <a:r>
              <a:rPr lang="en-US" dirty="0"/>
              <a:t> from creating, modifying, or deleting patient data.</a:t>
            </a:r>
          </a:p>
          <a:p>
            <a:r>
              <a:rPr lang="en-US" b="1" dirty="0"/>
              <a:t>2️⃣ Accept: */*</a:t>
            </a:r>
          </a:p>
          <a:p>
            <a:pPr>
              <a:buFont typeface="Arial" panose="020B0604020202020204" pitchFamily="34" charset="0"/>
              <a:buChar char="•"/>
            </a:pPr>
            <a:r>
              <a:rPr lang="en-US" dirty="0"/>
              <a:t>This tells the server that the client </a:t>
            </a:r>
            <a:r>
              <a:rPr lang="en-US" b="1" dirty="0"/>
              <a:t>accepts any response format</a:t>
            </a:r>
            <a:r>
              <a:rPr lang="en-US" dirty="0"/>
              <a:t>.</a:t>
            </a:r>
          </a:p>
          <a:p>
            <a:pPr>
              <a:buFont typeface="Arial" panose="020B0604020202020204" pitchFamily="34" charset="0"/>
              <a:buChar char="•"/>
            </a:pPr>
            <a:r>
              <a:rPr lang="en-US" dirty="0"/>
              <a:t>In most cases, we should </a:t>
            </a:r>
            <a:r>
              <a:rPr lang="en-US" dirty="0" err="1"/>
              <a:t>specify:http</a:t>
            </a:r>
            <a:endParaRPr lang="en-US" dirty="0"/>
          </a:p>
          <a:p>
            <a:pPr>
              <a:buFont typeface="Arial" panose="020B0604020202020204" pitchFamily="34" charset="0"/>
              <a:buChar char="•"/>
            </a:pPr>
            <a:r>
              <a:rPr lang="en-US" dirty="0" err="1"/>
              <a:t>CopyEdit</a:t>
            </a:r>
            <a:endParaRPr lang="en-US" dirty="0"/>
          </a:p>
          <a:p>
            <a:pPr rtl="0">
              <a:buFont typeface="Arial" panose="020B0604020202020204" pitchFamily="34" charset="0"/>
              <a:buChar char="•"/>
            </a:pPr>
            <a:r>
              <a:rPr lang="en-US" dirty="0"/>
              <a:t>Accept: application/fhir+json </a:t>
            </a:r>
          </a:p>
          <a:p>
            <a:pPr>
              <a:buFont typeface="Arial" panose="020B0604020202020204" pitchFamily="34" charset="0"/>
              <a:buChar char="•"/>
            </a:pPr>
            <a:r>
              <a:rPr lang="en-US" b="1" dirty="0"/>
              <a:t>Why it’s needed?</a:t>
            </a:r>
            <a:endParaRPr lang="en-US" dirty="0"/>
          </a:p>
          <a:p>
            <a:pPr marL="742950" lvl="1" indent="-285750">
              <a:buFont typeface="Arial" panose="020B0604020202020204" pitchFamily="34" charset="0"/>
              <a:buChar char="•"/>
            </a:pPr>
            <a:r>
              <a:rPr lang="en-US" dirty="0"/>
              <a:t>Ensures the server knows what response format we prefer.</a:t>
            </a:r>
          </a:p>
          <a:p>
            <a:pPr marL="742950" lvl="1" indent="-285750">
              <a:buFont typeface="Arial" panose="020B0604020202020204" pitchFamily="34" charset="0"/>
              <a:buChar char="•"/>
            </a:pPr>
            <a:r>
              <a:rPr lang="en-US" dirty="0"/>
              <a:t>Some APIs may return XML by default if JSON is not explicitly requested.</a:t>
            </a:r>
          </a:p>
          <a:p>
            <a:r>
              <a:rPr lang="en-US" b="1" dirty="0"/>
              <a:t>3️⃣ Content-Type: application/fhir+json</a:t>
            </a:r>
          </a:p>
          <a:p>
            <a:pPr>
              <a:buFont typeface="Arial" panose="020B0604020202020204" pitchFamily="34" charset="0"/>
              <a:buChar char="•"/>
            </a:pPr>
            <a:r>
              <a:rPr lang="en-US" dirty="0"/>
              <a:t>Specifies that the request body is in </a:t>
            </a:r>
            <a:r>
              <a:rPr lang="en-US" b="1" dirty="0"/>
              <a:t>FHIR JSON format</a:t>
            </a:r>
            <a:r>
              <a:rPr lang="en-US" dirty="0"/>
              <a:t>.</a:t>
            </a:r>
          </a:p>
          <a:p>
            <a:pPr>
              <a:buFont typeface="Arial" panose="020B0604020202020204" pitchFamily="34" charset="0"/>
              <a:buChar char="•"/>
            </a:pPr>
            <a:r>
              <a:rPr lang="en-US" dirty="0"/>
              <a:t>The FHIR specification supports both </a:t>
            </a:r>
            <a:r>
              <a:rPr lang="en-US" b="1" dirty="0"/>
              <a:t>JSON (application/fhir+json) and XML (application/</a:t>
            </a:r>
            <a:r>
              <a:rPr lang="en-US" b="1" dirty="0" err="1"/>
              <a:t>fhir+xml</a:t>
            </a:r>
            <a:r>
              <a:rPr lang="en-US" b="1" dirty="0"/>
              <a:t>)</a:t>
            </a:r>
            <a:r>
              <a:rPr lang="en-US" dirty="0"/>
              <a:t>.</a:t>
            </a:r>
          </a:p>
          <a:p>
            <a:pPr>
              <a:buFont typeface="Arial" panose="020B0604020202020204" pitchFamily="34" charset="0"/>
              <a:buChar char="•"/>
            </a:pPr>
            <a:r>
              <a:rPr lang="en-US" b="1" dirty="0"/>
              <a:t>Why it’s needed?</a:t>
            </a:r>
            <a:endParaRPr lang="en-US" dirty="0"/>
          </a:p>
          <a:p>
            <a:pPr marL="742950" lvl="1" indent="-285750">
              <a:buFont typeface="Arial" panose="020B0604020202020204" pitchFamily="34" charset="0"/>
              <a:buChar char="•"/>
            </a:pPr>
            <a:r>
              <a:rPr lang="en-US" dirty="0"/>
              <a:t>Ensures the server </a:t>
            </a:r>
            <a:r>
              <a:rPr lang="en-US" b="1" dirty="0"/>
              <a:t>correctly interprets</a:t>
            </a:r>
            <a:r>
              <a:rPr lang="en-US" dirty="0"/>
              <a:t> the payload structure.</a:t>
            </a:r>
          </a:p>
          <a:p>
            <a:pPr marL="742950" lvl="1" indent="-285750">
              <a:buFont typeface="Arial" panose="020B0604020202020204" pitchFamily="34" charset="0"/>
              <a:buChar char="•"/>
            </a:pPr>
            <a:r>
              <a:rPr lang="en-US" dirty="0"/>
              <a:t>JSON is the </a:t>
            </a:r>
            <a:r>
              <a:rPr lang="en-US" b="1" dirty="0"/>
              <a:t>most commonly used format</a:t>
            </a:r>
            <a:r>
              <a:rPr lang="en-US" dirty="0"/>
              <a:t> in FHIR APIs.</a:t>
            </a:r>
          </a:p>
          <a:p>
            <a:r>
              <a:rPr lang="en-US" b="1" dirty="0"/>
              <a:t>4️⃣ Accept-Encoding: </a:t>
            </a:r>
            <a:r>
              <a:rPr lang="en-US" b="1" dirty="0" err="1"/>
              <a:t>gzip</a:t>
            </a:r>
            <a:r>
              <a:rPr lang="en-US" b="1" dirty="0"/>
              <a:t>, deflate, </a:t>
            </a:r>
            <a:r>
              <a:rPr lang="en-US" b="1" dirty="0" err="1"/>
              <a:t>br</a:t>
            </a:r>
            <a:endParaRPr lang="en-US" b="1" dirty="0"/>
          </a:p>
          <a:p>
            <a:pPr>
              <a:buFont typeface="Arial" panose="020B0604020202020204" pitchFamily="34" charset="0"/>
              <a:buChar char="•"/>
            </a:pPr>
            <a:r>
              <a:rPr lang="en-US" dirty="0"/>
              <a:t>This tells the server </a:t>
            </a:r>
            <a:r>
              <a:rPr lang="en-US" b="1" dirty="0"/>
              <a:t>which compression formats</a:t>
            </a:r>
            <a:r>
              <a:rPr lang="en-US" dirty="0"/>
              <a:t> the client can handle:</a:t>
            </a:r>
          </a:p>
          <a:p>
            <a:pPr marL="742950" lvl="1" indent="-285750">
              <a:buFont typeface="Arial" panose="020B0604020202020204" pitchFamily="34" charset="0"/>
              <a:buChar char="•"/>
            </a:pPr>
            <a:r>
              <a:rPr lang="en-US" b="1" dirty="0" err="1"/>
              <a:t>gzip</a:t>
            </a:r>
            <a:r>
              <a:rPr lang="en-US" dirty="0"/>
              <a:t> → A commonly used compression algorithm.</a:t>
            </a:r>
          </a:p>
          <a:p>
            <a:pPr marL="742950" lvl="1" indent="-285750">
              <a:buFont typeface="Arial" panose="020B0604020202020204" pitchFamily="34" charset="0"/>
              <a:buChar char="•"/>
            </a:pPr>
            <a:r>
              <a:rPr lang="en-US" b="1" dirty="0"/>
              <a:t>deflate</a:t>
            </a:r>
            <a:r>
              <a:rPr lang="en-US" dirty="0"/>
              <a:t> → A raw compression format.</a:t>
            </a:r>
          </a:p>
          <a:p>
            <a:pPr marL="742950" lvl="1" indent="-285750">
              <a:buFont typeface="Arial" panose="020B0604020202020204" pitchFamily="34" charset="0"/>
              <a:buChar char="•"/>
            </a:pPr>
            <a:r>
              <a:rPr lang="en-US" b="1" dirty="0" err="1"/>
              <a:t>br</a:t>
            </a:r>
            <a:r>
              <a:rPr lang="en-US" dirty="0"/>
              <a:t> (</a:t>
            </a:r>
            <a:r>
              <a:rPr lang="en-US" dirty="0" err="1"/>
              <a:t>Brotli</a:t>
            </a:r>
            <a:r>
              <a:rPr lang="en-US" dirty="0"/>
              <a:t>) → A more efficient modern compression.</a:t>
            </a:r>
          </a:p>
          <a:p>
            <a:pPr>
              <a:buFont typeface="Arial" panose="020B0604020202020204" pitchFamily="34" charset="0"/>
              <a:buChar char="•"/>
            </a:pPr>
            <a:r>
              <a:rPr lang="en-US" b="1" dirty="0"/>
              <a:t>Why it’s needed?</a:t>
            </a:r>
            <a:endParaRPr lang="en-US" dirty="0"/>
          </a:p>
          <a:p>
            <a:pPr marL="742950" lvl="1" indent="-285750">
              <a:buFont typeface="Arial" panose="020B0604020202020204" pitchFamily="34" charset="0"/>
              <a:buChar char="•"/>
            </a:pPr>
            <a:r>
              <a:rPr lang="en-US" dirty="0"/>
              <a:t>Reduces </a:t>
            </a:r>
            <a:r>
              <a:rPr lang="en-US" b="1" dirty="0"/>
              <a:t>network bandwidth usage</a:t>
            </a:r>
            <a:r>
              <a:rPr lang="en-US" dirty="0"/>
              <a:t>.</a:t>
            </a:r>
          </a:p>
          <a:p>
            <a:pPr marL="742950" lvl="1" indent="-285750">
              <a:buFont typeface="Arial" panose="020B0604020202020204" pitchFamily="34" charset="0"/>
              <a:buChar char="•"/>
            </a:pPr>
            <a:r>
              <a:rPr lang="en-US" dirty="0"/>
              <a:t>Helps improve </a:t>
            </a:r>
            <a:r>
              <a:rPr lang="en-US" b="1" dirty="0"/>
              <a:t>API response time</a:t>
            </a:r>
            <a:r>
              <a:rPr lang="en-US" dirty="0"/>
              <a:t>, especially when dealing with </a:t>
            </a:r>
            <a:r>
              <a:rPr lang="en-US" b="1" dirty="0"/>
              <a:t>large FHIR resources</a:t>
            </a:r>
            <a:r>
              <a:rPr lang="en-US" dirty="0"/>
              <a:t>.</a:t>
            </a:r>
          </a:p>
          <a:p>
            <a:r>
              <a:rPr lang="en-US" b="1" dirty="0"/>
              <a:t>5️⃣ Prefer: return=representation</a:t>
            </a:r>
          </a:p>
          <a:p>
            <a:pPr>
              <a:buFont typeface="Arial" panose="020B0604020202020204" pitchFamily="34" charset="0"/>
              <a:buChar char="•"/>
            </a:pPr>
            <a:r>
              <a:rPr lang="en-US" dirty="0"/>
              <a:t>This instructs the FHIR server to return </a:t>
            </a:r>
            <a:r>
              <a:rPr lang="en-US" b="1" dirty="0"/>
              <a:t>the full representation</a:t>
            </a:r>
            <a:r>
              <a:rPr lang="en-US" dirty="0"/>
              <a:t> of the newly created Patient resource in the response.</a:t>
            </a:r>
          </a:p>
          <a:p>
            <a:pPr>
              <a:buFont typeface="Arial" panose="020B0604020202020204" pitchFamily="34" charset="0"/>
              <a:buChar char="•"/>
            </a:pPr>
            <a:r>
              <a:rPr lang="en-US" b="1" dirty="0"/>
              <a:t>Alternatives:</a:t>
            </a:r>
            <a:endParaRPr lang="en-US" dirty="0"/>
          </a:p>
          <a:p>
            <a:pPr marL="742950" lvl="1" indent="-285750">
              <a:buFont typeface="Arial" panose="020B0604020202020204" pitchFamily="34" charset="0"/>
              <a:buChar char="•"/>
            </a:pPr>
            <a:r>
              <a:rPr lang="en-US" dirty="0"/>
              <a:t>Prefer: return=minimal → Returns only a 201 Created response with no body.</a:t>
            </a:r>
          </a:p>
          <a:p>
            <a:pPr marL="742950" lvl="1" indent="-285750">
              <a:buFont typeface="Arial" panose="020B0604020202020204" pitchFamily="34" charset="0"/>
              <a:buChar char="•"/>
            </a:pPr>
            <a:r>
              <a:rPr lang="en-US" dirty="0"/>
              <a:t>Prefer: return=</a:t>
            </a:r>
            <a:r>
              <a:rPr lang="en-US" dirty="0" err="1"/>
              <a:t>OperationOutcome</a:t>
            </a:r>
            <a:r>
              <a:rPr lang="en-US" dirty="0"/>
              <a:t> → Returns a summary response.</a:t>
            </a:r>
          </a:p>
          <a:p>
            <a:pPr>
              <a:buFont typeface="Arial" panose="020B0604020202020204" pitchFamily="34" charset="0"/>
              <a:buChar char="•"/>
            </a:pPr>
            <a:r>
              <a:rPr lang="en-US" b="1" dirty="0"/>
              <a:t>Why it’s needed?</a:t>
            </a:r>
            <a:endParaRPr lang="en-US" dirty="0"/>
          </a:p>
          <a:p>
            <a:pPr marL="742950" lvl="1" indent="-285750">
              <a:buFont typeface="Arial" panose="020B0604020202020204" pitchFamily="34" charset="0"/>
              <a:buChar char="•"/>
            </a:pPr>
            <a:r>
              <a:rPr lang="en-US" dirty="0"/>
              <a:t>Helps confirm </a:t>
            </a:r>
            <a:r>
              <a:rPr lang="en-US" b="1" dirty="0"/>
              <a:t>exactly what was created</a:t>
            </a:r>
            <a:r>
              <a:rPr lang="en-US" dirty="0"/>
              <a:t>.</a:t>
            </a:r>
          </a:p>
          <a:p>
            <a:pPr marL="742950" lvl="1" indent="-285750">
              <a:buFont typeface="Arial" panose="020B0604020202020204" pitchFamily="34" charset="0"/>
              <a:buChar char="•"/>
            </a:pPr>
            <a:r>
              <a:rPr lang="en-US" dirty="0"/>
              <a:t>Returns </a:t>
            </a:r>
            <a:r>
              <a:rPr lang="en-US" b="1" dirty="0"/>
              <a:t>server-generated fields</a:t>
            </a:r>
            <a:r>
              <a:rPr lang="en-US" dirty="0"/>
              <a:t> like id, meta, and versionId.</a:t>
            </a:r>
          </a:p>
          <a:p>
            <a:endParaRPr lang="en-US" dirty="0"/>
          </a:p>
        </p:txBody>
      </p:sp>
      <p:sp>
        <p:nvSpPr>
          <p:cNvPr id="4" name="Slide Number Placeholder 3"/>
          <p:cNvSpPr>
            <a:spLocks noGrp="1"/>
          </p:cNvSpPr>
          <p:nvPr>
            <p:ph type="sldNum" sz="quarter" idx="5"/>
          </p:nvPr>
        </p:nvSpPr>
        <p:spPr/>
        <p:txBody>
          <a:bodyPr/>
          <a:lstStyle/>
          <a:p>
            <a:fld id="{6554762F-82FC-A34D-9A26-A4982D519973}" type="slidenum">
              <a:rPr lang="en-US" smtClean="0"/>
              <a:t>5</a:t>
            </a:fld>
            <a:endParaRPr lang="en-US"/>
          </a:p>
        </p:txBody>
      </p:sp>
    </p:spTree>
    <p:extLst>
      <p:ext uri="{BB962C8B-B14F-4D97-AF65-F5344CB8AC3E}">
        <p14:creationId xmlns:p14="http://schemas.microsoft.com/office/powerpoint/2010/main" val="25961750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54762F-82FC-A34D-9A26-A4982D519973}" type="slidenum">
              <a:rPr lang="en-US" smtClean="0"/>
              <a:t>11</a:t>
            </a:fld>
            <a:endParaRPr lang="en-US"/>
          </a:p>
        </p:txBody>
      </p:sp>
    </p:spTree>
    <p:extLst>
      <p:ext uri="{BB962C8B-B14F-4D97-AF65-F5344CB8AC3E}">
        <p14:creationId xmlns:p14="http://schemas.microsoft.com/office/powerpoint/2010/main" val="23555245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gradFill>
          <a:gsLst>
            <a:gs pos="0">
              <a:schemeClr val="accent2"/>
            </a:gs>
            <a:gs pos="100000">
              <a:schemeClr val="tx2"/>
            </a:gs>
          </a:gsLst>
          <a:lin ang="5400000" scaled="1"/>
        </a:gradFill>
        <a:effectLst/>
      </p:bgPr>
    </p:bg>
    <p:spTree>
      <p:nvGrpSpPr>
        <p:cNvPr id="1" name=""/>
        <p:cNvGrpSpPr/>
        <p:nvPr/>
      </p:nvGrpSpPr>
      <p:grpSpPr>
        <a:xfrm>
          <a:off x="0" y="0"/>
          <a:ext cx="0" cy="0"/>
          <a:chOff x="0" y="0"/>
          <a:chExt cx="0" cy="0"/>
        </a:xfrm>
      </p:grpSpPr>
      <p:sp>
        <p:nvSpPr>
          <p:cNvPr id="26" name="Oval 25">
            <a:extLst>
              <a:ext uri="{FF2B5EF4-FFF2-40B4-BE49-F238E27FC236}">
                <a16:creationId xmlns:a16="http://schemas.microsoft.com/office/drawing/2014/main" id="{62576A5A-8546-1301-48ED-352F1B803330}"/>
              </a:ext>
            </a:extLst>
          </p:cNvPr>
          <p:cNvSpPr/>
          <p:nvPr userDrawn="1"/>
        </p:nvSpPr>
        <p:spPr>
          <a:xfrm>
            <a:off x="7493000" y="524331"/>
            <a:ext cx="5439103" cy="5439103"/>
          </a:xfrm>
          <a:prstGeom prst="ellipse">
            <a:avLst/>
          </a:prstGeom>
          <a:gradFill>
            <a:gsLst>
              <a:gs pos="5000">
                <a:srgbClr val="2F2A95"/>
              </a:gs>
              <a:gs pos="100000">
                <a:srgbClr val="9ED8B3"/>
              </a:gs>
            </a:gsLst>
            <a:lin ang="5400000" scaled="0"/>
          </a:gradFill>
          <a:ln w="12700" cap="flat" cmpd="sng" algn="ctr">
            <a:noFill/>
            <a:prstDash val="solid"/>
            <a:miter lim="800000"/>
          </a:ln>
          <a:effectLst/>
        </p:spPr>
        <p:txBody>
          <a:bodyPr tIns="90000" bIns="90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a typeface="+mn-ea"/>
              <a:cs typeface="+mn-cs"/>
            </a:endParaRPr>
          </a:p>
        </p:txBody>
      </p:sp>
      <p:sp>
        <p:nvSpPr>
          <p:cNvPr id="27" name="Oval 26">
            <a:extLst>
              <a:ext uri="{FF2B5EF4-FFF2-40B4-BE49-F238E27FC236}">
                <a16:creationId xmlns:a16="http://schemas.microsoft.com/office/drawing/2014/main" id="{9BDA93C4-C276-5D05-355F-932FB4422432}"/>
              </a:ext>
            </a:extLst>
          </p:cNvPr>
          <p:cNvSpPr/>
          <p:nvPr userDrawn="1"/>
        </p:nvSpPr>
        <p:spPr>
          <a:xfrm>
            <a:off x="6586483" y="-986530"/>
            <a:ext cx="6949966" cy="6949964"/>
          </a:xfrm>
          <a:prstGeom prst="ellipse">
            <a:avLst/>
          </a:prstGeom>
          <a:noFill/>
          <a:ln w="177800" cap="flat" cmpd="sng" algn="ctr">
            <a:solidFill>
              <a:schemeClr val="tx1"/>
            </a:solidFill>
            <a:prstDash val="solid"/>
            <a:miter lim="800000"/>
          </a:ln>
          <a:effectLst/>
        </p:spPr>
        <p:txBody>
          <a:bodyPr tIns="90000" bIns="90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a typeface="+mn-ea"/>
              <a:cs typeface="+mn-cs"/>
            </a:endParaRPr>
          </a:p>
        </p:txBody>
      </p:sp>
      <p:sp>
        <p:nvSpPr>
          <p:cNvPr id="28" name="Oval 27">
            <a:extLst>
              <a:ext uri="{FF2B5EF4-FFF2-40B4-BE49-F238E27FC236}">
                <a16:creationId xmlns:a16="http://schemas.microsoft.com/office/drawing/2014/main" id="{E2C0E773-1B35-F6AB-7CA1-DBF90348FABF}"/>
              </a:ext>
            </a:extLst>
          </p:cNvPr>
          <p:cNvSpPr/>
          <p:nvPr userDrawn="1"/>
        </p:nvSpPr>
        <p:spPr>
          <a:xfrm>
            <a:off x="10212552" y="1581934"/>
            <a:ext cx="5136931" cy="5136931"/>
          </a:xfrm>
          <a:prstGeom prst="ellipse">
            <a:avLst/>
          </a:prstGeom>
          <a:gradFill>
            <a:gsLst>
              <a:gs pos="20000">
                <a:srgbClr val="000000"/>
              </a:gs>
              <a:gs pos="100000">
                <a:schemeClr val="bg2">
                  <a:alpha val="0"/>
                </a:schemeClr>
              </a:gs>
            </a:gsLst>
            <a:lin ang="5400000" scaled="0"/>
          </a:gradFill>
          <a:ln w="12700" cap="flat" cmpd="sng" algn="ctr">
            <a:noFill/>
            <a:prstDash val="solid"/>
            <a:miter lim="800000"/>
          </a:ln>
          <a:effectLst>
            <a:outerShdw blurRad="381000" algn="ctr" rotWithShape="0">
              <a:srgbClr val="2F2A95">
                <a:alpha val="50000"/>
              </a:srgbClr>
            </a:outerShdw>
          </a:effectLst>
        </p:spPr>
        <p:txBody>
          <a:bodyPr tIns="90000" bIns="90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a typeface="+mn-ea"/>
              <a:cs typeface="+mn-cs"/>
            </a:endParaRPr>
          </a:p>
        </p:txBody>
      </p:sp>
      <p:grpSp>
        <p:nvGrpSpPr>
          <p:cNvPr id="29" name="Group 28">
            <a:extLst>
              <a:ext uri="{FF2B5EF4-FFF2-40B4-BE49-F238E27FC236}">
                <a16:creationId xmlns:a16="http://schemas.microsoft.com/office/drawing/2014/main" id="{BB915C9D-CC4D-84F0-9DC7-C897166FD02A}"/>
              </a:ext>
            </a:extLst>
          </p:cNvPr>
          <p:cNvGrpSpPr/>
          <p:nvPr userDrawn="1"/>
        </p:nvGrpSpPr>
        <p:grpSpPr>
          <a:xfrm>
            <a:off x="8097345" y="3546055"/>
            <a:ext cx="3626069" cy="3626069"/>
            <a:chOff x="6209862" y="3546055"/>
            <a:chExt cx="3626069" cy="3626069"/>
          </a:xfrm>
        </p:grpSpPr>
        <p:sp>
          <p:nvSpPr>
            <p:cNvPr id="30" name="Freeform: Shape 29">
              <a:extLst>
                <a:ext uri="{FF2B5EF4-FFF2-40B4-BE49-F238E27FC236}">
                  <a16:creationId xmlns:a16="http://schemas.microsoft.com/office/drawing/2014/main" id="{6242CD25-AD19-6207-9C17-9245CC17271C}"/>
                </a:ext>
              </a:extLst>
            </p:cNvPr>
            <p:cNvSpPr/>
            <p:nvPr userDrawn="1"/>
          </p:nvSpPr>
          <p:spPr>
            <a:xfrm>
              <a:off x="8325069" y="3583321"/>
              <a:ext cx="1510862" cy="2752379"/>
            </a:xfrm>
            <a:custGeom>
              <a:avLst/>
              <a:gdLst>
                <a:gd name="connsiteX0" fmla="*/ 54550 w 1270000"/>
                <a:gd name="connsiteY0" fmla="*/ 0 h 2313594"/>
                <a:gd name="connsiteX1" fmla="*/ 199191 w 1270000"/>
                <a:gd name="connsiteY1" fmla="*/ 37191 h 2313594"/>
                <a:gd name="connsiteX2" fmla="*/ 1270000 w 1270000"/>
                <a:gd name="connsiteY2" fmla="*/ 1492675 h 2313594"/>
                <a:gd name="connsiteX3" fmla="*/ 1086062 w 1270000"/>
                <a:gd name="connsiteY3" fmla="*/ 2219104 h 2313594"/>
                <a:gd name="connsiteX4" fmla="*/ 1028658 w 1270000"/>
                <a:gd name="connsiteY4" fmla="*/ 2313594 h 2313594"/>
                <a:gd name="connsiteX5" fmla="*/ 951883 w 1270000"/>
                <a:gd name="connsiteY5" fmla="*/ 2266952 h 2313594"/>
                <a:gd name="connsiteX6" fmla="*/ 0 w 1270000"/>
                <a:gd name="connsiteY6" fmla="*/ 476675 h 2313594"/>
                <a:gd name="connsiteX7" fmla="*/ 43864 w 1270000"/>
                <a:gd name="connsiteY7" fmla="*/ 41561 h 2313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0000" h="2313594">
                  <a:moveTo>
                    <a:pt x="54550" y="0"/>
                  </a:moveTo>
                  <a:lnTo>
                    <a:pt x="199191" y="37191"/>
                  </a:lnTo>
                  <a:cubicBezTo>
                    <a:pt x="819564" y="230147"/>
                    <a:pt x="1270000" y="808809"/>
                    <a:pt x="1270000" y="1492675"/>
                  </a:cubicBezTo>
                  <a:cubicBezTo>
                    <a:pt x="1270000" y="1755701"/>
                    <a:pt x="1203368" y="2003164"/>
                    <a:pt x="1086062" y="2219104"/>
                  </a:cubicBezTo>
                  <a:lnTo>
                    <a:pt x="1028658" y="2313594"/>
                  </a:lnTo>
                  <a:lnTo>
                    <a:pt x="951883" y="2266952"/>
                  </a:lnTo>
                  <a:cubicBezTo>
                    <a:pt x="377585" y="1878964"/>
                    <a:pt x="0" y="1221915"/>
                    <a:pt x="0" y="476675"/>
                  </a:cubicBezTo>
                  <a:cubicBezTo>
                    <a:pt x="0" y="327627"/>
                    <a:pt x="15104" y="182107"/>
                    <a:pt x="43864" y="41561"/>
                  </a:cubicBezTo>
                  <a:close/>
                </a:path>
              </a:pathLst>
            </a:custGeom>
            <a:solidFill>
              <a:srgbClr val="D0BAA9"/>
            </a:solidFill>
            <a:ln w="12700" cap="flat" cmpd="sng" algn="ctr">
              <a:noFill/>
              <a:prstDash val="solid"/>
              <a:miter lim="800000"/>
            </a:ln>
            <a:effectLst>
              <a:outerShdw blurRad="381000" algn="ctr" rotWithShape="0">
                <a:srgbClr val="2F2A95">
                  <a:alpha val="90000"/>
                </a:srgbClr>
              </a:outerShdw>
            </a:effectLst>
          </p:spPr>
          <p:txBody>
            <a:bodyPr wrap="square" tIns="90000" bIns="90000" rtlCol="0" anchor="t">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a typeface="+mn-ea"/>
                <a:cs typeface="+mn-cs"/>
              </a:endParaRPr>
            </a:p>
          </p:txBody>
        </p:sp>
        <p:sp>
          <p:nvSpPr>
            <p:cNvPr id="31" name="Oval 30">
              <a:extLst>
                <a:ext uri="{FF2B5EF4-FFF2-40B4-BE49-F238E27FC236}">
                  <a16:creationId xmlns:a16="http://schemas.microsoft.com/office/drawing/2014/main" id="{9AAC69F0-929A-8C59-C65F-C59F12F40194}"/>
                </a:ext>
              </a:extLst>
            </p:cNvPr>
            <p:cNvSpPr/>
            <p:nvPr userDrawn="1"/>
          </p:nvSpPr>
          <p:spPr>
            <a:xfrm>
              <a:off x="6209862" y="3546055"/>
              <a:ext cx="3626069" cy="3626069"/>
            </a:xfrm>
            <a:prstGeom prst="ellipse">
              <a:avLst/>
            </a:prstGeom>
            <a:noFill/>
            <a:ln w="177800" cap="flat" cmpd="sng" algn="ctr">
              <a:noFill/>
              <a:prstDash val="solid"/>
              <a:miter lim="800000"/>
            </a:ln>
            <a:effectLst/>
          </p:spPr>
          <p:txBody>
            <a:bodyPr tIns="90000" bIns="90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a typeface="+mn-ea"/>
                <a:cs typeface="+mn-cs"/>
              </a:endParaRPr>
            </a:p>
          </p:txBody>
        </p:sp>
      </p:grpSp>
      <p:sp>
        <p:nvSpPr>
          <p:cNvPr id="32" name="Oval 31">
            <a:extLst>
              <a:ext uri="{FF2B5EF4-FFF2-40B4-BE49-F238E27FC236}">
                <a16:creationId xmlns:a16="http://schemas.microsoft.com/office/drawing/2014/main" id="{6E89E676-A510-BE09-D138-CFAD37DC6332}"/>
              </a:ext>
            </a:extLst>
          </p:cNvPr>
          <p:cNvSpPr/>
          <p:nvPr userDrawn="1"/>
        </p:nvSpPr>
        <p:spPr>
          <a:xfrm>
            <a:off x="8097345" y="3546055"/>
            <a:ext cx="3626069" cy="3626069"/>
          </a:xfrm>
          <a:prstGeom prst="ellipse">
            <a:avLst/>
          </a:prstGeom>
          <a:noFill/>
          <a:ln w="177800" cap="flat" cmpd="sng" algn="ctr">
            <a:solidFill>
              <a:schemeClr val="bg2"/>
            </a:solidFill>
            <a:prstDash val="solid"/>
            <a:miter lim="800000"/>
          </a:ln>
          <a:effectLst/>
        </p:spPr>
        <p:txBody>
          <a:bodyPr tIns="90000" bIns="90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a typeface="+mn-ea"/>
              <a:cs typeface="+mn-cs"/>
            </a:endParaRPr>
          </a:p>
        </p:txBody>
      </p:sp>
      <p:sp>
        <p:nvSpPr>
          <p:cNvPr id="16" name="Freeform: Shape 15">
            <a:extLst>
              <a:ext uri="{FF2B5EF4-FFF2-40B4-BE49-F238E27FC236}">
                <a16:creationId xmlns:a16="http://schemas.microsoft.com/office/drawing/2014/main" id="{8788A71F-990D-253C-A401-4E416B4D29DD}"/>
              </a:ext>
            </a:extLst>
          </p:cNvPr>
          <p:cNvSpPr/>
          <p:nvPr userDrawn="1"/>
        </p:nvSpPr>
        <p:spPr>
          <a:xfrm>
            <a:off x="1" y="2"/>
            <a:ext cx="7493000" cy="6857998"/>
          </a:xfrm>
          <a:custGeom>
            <a:avLst/>
            <a:gdLst>
              <a:gd name="connsiteX0" fmla="*/ 0 w 7493000"/>
              <a:gd name="connsiteY0" fmla="*/ 0 h 6857998"/>
              <a:gd name="connsiteX1" fmla="*/ 6951861 w 7493000"/>
              <a:gd name="connsiteY1" fmla="*/ 0 h 6857998"/>
              <a:gd name="connsiteX2" fmla="*/ 7043288 w 7493000"/>
              <a:gd name="connsiteY2" fmla="*/ 285404 h 6857998"/>
              <a:gd name="connsiteX3" fmla="*/ 7493000 w 7493000"/>
              <a:gd name="connsiteY3" fmla="*/ 3428999 h 6857998"/>
              <a:gd name="connsiteX4" fmla="*/ 7043288 w 7493000"/>
              <a:gd name="connsiteY4" fmla="*/ 6572593 h 6857998"/>
              <a:gd name="connsiteX5" fmla="*/ 6951860 w 7493000"/>
              <a:gd name="connsiteY5" fmla="*/ 6857998 h 6857998"/>
              <a:gd name="connsiteX6" fmla="*/ 0 w 7493000"/>
              <a:gd name="connsiteY6"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93000" h="6857998">
                <a:moveTo>
                  <a:pt x="0" y="0"/>
                </a:moveTo>
                <a:lnTo>
                  <a:pt x="6951861" y="0"/>
                </a:lnTo>
                <a:lnTo>
                  <a:pt x="7043288" y="285404"/>
                </a:lnTo>
                <a:cubicBezTo>
                  <a:pt x="7332868" y="1251619"/>
                  <a:pt x="7493000" y="2313918"/>
                  <a:pt x="7493000" y="3428999"/>
                </a:cubicBezTo>
                <a:cubicBezTo>
                  <a:pt x="7493000" y="4544080"/>
                  <a:pt x="7332868" y="5606378"/>
                  <a:pt x="7043288" y="6572593"/>
                </a:cubicBezTo>
                <a:lnTo>
                  <a:pt x="6951860" y="6857998"/>
                </a:lnTo>
                <a:lnTo>
                  <a:pt x="0" y="685799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t">
            <a:noAutofit/>
          </a:bodyPr>
          <a:lstStyle/>
          <a:p>
            <a:pPr algn="l">
              <a:lnSpc>
                <a:spcPct val="90000"/>
              </a:lnSpc>
            </a:pPr>
            <a:endParaRPr lang="en-GB" sz="1400"/>
          </a:p>
        </p:txBody>
      </p:sp>
      <p:pic>
        <p:nvPicPr>
          <p:cNvPr id="34" name="Picture 33" descr="Background pattern&#10;&#10;Description automatically generated">
            <a:extLst>
              <a:ext uri="{FF2B5EF4-FFF2-40B4-BE49-F238E27FC236}">
                <a16:creationId xmlns:a16="http://schemas.microsoft.com/office/drawing/2014/main" id="{1B5FBD87-111D-DBC9-EAC5-35090F4EA31C}"/>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 name="Title 1">
            <a:extLst>
              <a:ext uri="{FF2B5EF4-FFF2-40B4-BE49-F238E27FC236}">
                <a16:creationId xmlns:a16="http://schemas.microsoft.com/office/drawing/2014/main" id="{3DFF702D-1BAA-CD04-CB6F-1835CAFA77C8}"/>
              </a:ext>
            </a:extLst>
          </p:cNvPr>
          <p:cNvSpPr>
            <a:spLocks noGrp="1"/>
          </p:cNvSpPr>
          <p:nvPr>
            <p:ph type="ctrTitle" hasCustomPrompt="1"/>
          </p:nvPr>
        </p:nvSpPr>
        <p:spPr>
          <a:xfrm>
            <a:off x="571500" y="2222500"/>
            <a:ext cx="5461000" cy="2667000"/>
          </a:xfrm>
        </p:spPr>
        <p:txBody>
          <a:bodyPr anchor="ctr">
            <a:normAutofit/>
          </a:bodyPr>
          <a:lstStyle>
            <a:lvl1pPr algn="l">
              <a:defRPr sz="6000" baseline="0">
                <a:solidFill>
                  <a:schemeClr val="tx1"/>
                </a:solidFill>
              </a:defRPr>
            </a:lvl1pPr>
          </a:lstStyle>
          <a:p>
            <a:r>
              <a:rPr lang="en-US"/>
              <a:t>Title </a:t>
            </a:r>
            <a:br>
              <a:rPr lang="en-US"/>
            </a:br>
            <a:r>
              <a:rPr lang="en-US"/>
              <a:t>(60pt-96pt)</a:t>
            </a:r>
            <a:endParaRPr lang="en-GB"/>
          </a:p>
        </p:txBody>
      </p:sp>
      <p:sp>
        <p:nvSpPr>
          <p:cNvPr id="3" name="Subtitle 2">
            <a:extLst>
              <a:ext uri="{FF2B5EF4-FFF2-40B4-BE49-F238E27FC236}">
                <a16:creationId xmlns:a16="http://schemas.microsoft.com/office/drawing/2014/main" id="{4EF0327D-7FFB-B984-338C-26FC22F455E0}"/>
              </a:ext>
            </a:extLst>
          </p:cNvPr>
          <p:cNvSpPr>
            <a:spLocks noGrp="1"/>
          </p:cNvSpPr>
          <p:nvPr>
            <p:ph type="subTitle" idx="1" hasCustomPrompt="1"/>
          </p:nvPr>
        </p:nvSpPr>
        <p:spPr>
          <a:xfrm>
            <a:off x="571500" y="5016500"/>
            <a:ext cx="5461000" cy="1269999"/>
          </a:xfrm>
        </p:spPr>
        <p:txBody>
          <a:bodyPr/>
          <a:lstStyle>
            <a:lvl1pPr marL="0" indent="0" algn="l" defTabSz="914400" rtl="0" eaLnBrk="1" latinLnBrk="0" hangingPunct="1">
              <a:lnSpc>
                <a:spcPct val="90000"/>
              </a:lnSpc>
              <a:spcBef>
                <a:spcPts val="1000"/>
              </a:spcBef>
              <a:buClr>
                <a:schemeClr val="tx2"/>
              </a:buClr>
              <a:buSzPct val="120000"/>
              <a:buFont typeface="Lucida Sans Unicode" panose="020B0602030504020204" pitchFamily="34" charset="0"/>
              <a:buNone/>
              <a:defRPr lang="en-US" sz="2400" kern="1200" baseline="0" dirty="0">
                <a:solidFill>
                  <a:schemeClr val="tx1"/>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lvl="0" indent="0" algn="l" defTabSz="914400" rtl="0" eaLnBrk="1" latinLnBrk="0" hangingPunct="1">
              <a:lnSpc>
                <a:spcPct val="90000"/>
              </a:lnSpc>
              <a:spcBef>
                <a:spcPts val="1000"/>
              </a:spcBef>
              <a:buClr>
                <a:schemeClr val="tx2"/>
              </a:buClr>
              <a:buSzPct val="120000"/>
              <a:buFont typeface="Lucida Sans Unicode" panose="020B0602030504020204" pitchFamily="34" charset="0"/>
              <a:buNone/>
            </a:pPr>
            <a:r>
              <a:rPr lang="en-GB"/>
              <a:t>A</a:t>
            </a:r>
            <a:r>
              <a:rPr lang="en-US"/>
              <a:t>dd subtitle / additional info here. </a:t>
            </a:r>
            <a:br>
              <a:rPr lang="en-US"/>
            </a:br>
            <a:r>
              <a:rPr lang="en-US"/>
              <a:t>Presenter name, position, date etc.</a:t>
            </a:r>
          </a:p>
        </p:txBody>
      </p:sp>
      <p:sp>
        <p:nvSpPr>
          <p:cNvPr id="5" name="Footer Placeholder 4">
            <a:extLst>
              <a:ext uri="{FF2B5EF4-FFF2-40B4-BE49-F238E27FC236}">
                <a16:creationId xmlns:a16="http://schemas.microsoft.com/office/drawing/2014/main" id="{3C01FF0D-04D1-53FF-A1B0-FA36F65FBADB}"/>
              </a:ext>
            </a:extLst>
          </p:cNvPr>
          <p:cNvSpPr>
            <a:spLocks noGrp="1"/>
          </p:cNvSpPr>
          <p:nvPr>
            <p:ph type="ftr" sz="quarter" idx="11"/>
          </p:nvPr>
        </p:nvSpPr>
        <p:spPr>
          <a:xfrm>
            <a:off x="571500" y="6477000"/>
            <a:ext cx="2667000" cy="244475"/>
          </a:xfrm>
        </p:spPr>
        <p:txBody>
          <a:bodyPr/>
          <a:lstStyle/>
          <a:p>
            <a:endParaRPr lang="en-GB"/>
          </a:p>
        </p:txBody>
      </p:sp>
      <p:sp>
        <p:nvSpPr>
          <p:cNvPr id="4" name="Date Placeholder 3">
            <a:extLst>
              <a:ext uri="{FF2B5EF4-FFF2-40B4-BE49-F238E27FC236}">
                <a16:creationId xmlns:a16="http://schemas.microsoft.com/office/drawing/2014/main" id="{64AA2EA0-DF7D-AC68-8AA5-46DC206C0B93}"/>
              </a:ext>
            </a:extLst>
          </p:cNvPr>
          <p:cNvSpPr>
            <a:spLocks noGrp="1"/>
          </p:cNvSpPr>
          <p:nvPr>
            <p:ph type="dt" sz="half" idx="10"/>
          </p:nvPr>
        </p:nvSpPr>
        <p:spPr/>
        <p:txBody>
          <a:bodyPr/>
          <a:lstStyle>
            <a:lvl1pPr>
              <a:defRPr>
                <a:solidFill>
                  <a:schemeClr val="bg1"/>
                </a:solidFill>
              </a:defRPr>
            </a:lvl1pPr>
          </a:lstStyle>
          <a:p>
            <a:fld id="{47E783DF-4E6A-42A6-BAEA-E8FD1A5CC058}" type="datetime1">
              <a:rPr lang="en-GB" smtClean="0"/>
              <a:pPr/>
              <a:t>26/02/2025</a:t>
            </a:fld>
            <a:endParaRPr lang="en-GB"/>
          </a:p>
        </p:txBody>
      </p:sp>
      <p:sp>
        <p:nvSpPr>
          <p:cNvPr id="6" name="Slide Number Placeholder 5">
            <a:extLst>
              <a:ext uri="{FF2B5EF4-FFF2-40B4-BE49-F238E27FC236}">
                <a16:creationId xmlns:a16="http://schemas.microsoft.com/office/drawing/2014/main" id="{BC491811-61AD-F9AC-6482-AE5AD3E083C6}"/>
              </a:ext>
            </a:extLst>
          </p:cNvPr>
          <p:cNvSpPr>
            <a:spLocks noGrp="1"/>
          </p:cNvSpPr>
          <p:nvPr>
            <p:ph type="sldNum" sz="quarter" idx="12"/>
          </p:nvPr>
        </p:nvSpPr>
        <p:spPr/>
        <p:txBody>
          <a:bodyPr/>
          <a:lstStyle/>
          <a:p>
            <a:fld id="{0F36756C-E2AA-4010-9ED5-5A423156605A}" type="slidenum">
              <a:rPr lang="en-GB" smtClean="0"/>
              <a:t>‹#›</a:t>
            </a:fld>
            <a:endParaRPr lang="en-GB"/>
          </a:p>
        </p:txBody>
      </p:sp>
      <p:pic>
        <p:nvPicPr>
          <p:cNvPr id="17" name="Graphic 16">
            <a:extLst>
              <a:ext uri="{FF2B5EF4-FFF2-40B4-BE49-F238E27FC236}">
                <a16:creationId xmlns:a16="http://schemas.microsoft.com/office/drawing/2014/main" id="{D07513AB-6594-F0E9-2602-CB418C23CB9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71500" y="476251"/>
            <a:ext cx="2143123" cy="571499"/>
          </a:xfrm>
          <a:prstGeom prst="rect">
            <a:avLst/>
          </a:prstGeom>
        </p:spPr>
      </p:pic>
    </p:spTree>
    <p:extLst>
      <p:ext uri="{BB962C8B-B14F-4D97-AF65-F5344CB8AC3E}">
        <p14:creationId xmlns:p14="http://schemas.microsoft.com/office/powerpoint/2010/main" val="289154337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par>
                                <p:cTn id="10" presetID="6" presetClass="emph" presetSubtype="0" decel="100000" fill="hold" grpId="1" nodeType="withEffect">
                                  <p:stCondLst>
                                    <p:cond delay="0"/>
                                  </p:stCondLst>
                                  <p:childTnLst>
                                    <p:animScale>
                                      <p:cBhvr>
                                        <p:cTn id="11" dur="750" fill="hold"/>
                                        <p:tgtEl>
                                          <p:spTgt spid="26"/>
                                        </p:tgtEl>
                                      </p:cBhvr>
                                      <p:by x="9999000" y="9999000"/>
                                    </p:animScale>
                                  </p:childTnLst>
                                </p:cTn>
                              </p:par>
                              <p:par>
                                <p:cTn id="12" presetID="6" presetClass="emph" presetSubtype="0" fill="hold" grpId="2" nodeType="withEffect">
                                  <p:stCondLst>
                                    <p:cond delay="0"/>
                                  </p:stCondLst>
                                  <p:childTnLst>
                                    <p:animScale>
                                      <p:cBhvr>
                                        <p:cTn id="13" dur="10" fill="hold"/>
                                        <p:tgtEl>
                                          <p:spTgt spid="26"/>
                                        </p:tgtEl>
                                      </p:cBhvr>
                                      <p:by x="1000" y="1000"/>
                                    </p:animScale>
                                  </p:childTnLst>
                                </p:cTn>
                              </p:par>
                              <p:par>
                                <p:cTn id="14" presetID="63" presetClass="path" presetSubtype="0" decel="100000" fill="hold" grpId="3" nodeType="withEffect">
                                  <p:stCondLst>
                                    <p:cond delay="0"/>
                                  </p:stCondLst>
                                  <p:childTnLst>
                                    <p:animMotion origin="layout" path="M -2.08333E-7 0.03634 L -2.08333E-7 3.33333E-6 " pathEditMode="relative" rAng="0" ptsTypes="AA">
                                      <p:cBhvr>
                                        <p:cTn id="15" dur="1250" fill="hold"/>
                                        <p:tgtEl>
                                          <p:spTgt spid="26"/>
                                        </p:tgtEl>
                                        <p:attrNameLst>
                                          <p:attrName>ppt_x</p:attrName>
                                          <p:attrName>ppt_y</p:attrName>
                                        </p:attrNameLst>
                                      </p:cBhvr>
                                      <p:rCtr x="0" y="-1829"/>
                                    </p:animMotion>
                                  </p:childTnLst>
                                </p:cTn>
                              </p:par>
                              <p:par>
                                <p:cTn id="16" presetID="53" presetClass="entr" presetSubtype="16" fill="hold" grpId="0" nodeType="withEffect">
                                  <p:stCondLst>
                                    <p:cond delay="300"/>
                                  </p:stCondLst>
                                  <p:childTnLst>
                                    <p:set>
                                      <p:cBhvr>
                                        <p:cTn id="17" dur="1" fill="hold">
                                          <p:stCondLst>
                                            <p:cond delay="0"/>
                                          </p:stCondLst>
                                        </p:cTn>
                                        <p:tgtEl>
                                          <p:spTgt spid="28"/>
                                        </p:tgtEl>
                                        <p:attrNameLst>
                                          <p:attrName>style.visibility</p:attrName>
                                        </p:attrNameLst>
                                      </p:cBhvr>
                                      <p:to>
                                        <p:strVal val="visible"/>
                                      </p:to>
                                    </p:set>
                                    <p:anim calcmode="lin" valueType="num">
                                      <p:cBhvr>
                                        <p:cTn id="18" dur="500" fill="hold"/>
                                        <p:tgtEl>
                                          <p:spTgt spid="28"/>
                                        </p:tgtEl>
                                        <p:attrNameLst>
                                          <p:attrName>ppt_w</p:attrName>
                                        </p:attrNameLst>
                                      </p:cBhvr>
                                      <p:tavLst>
                                        <p:tav tm="0">
                                          <p:val>
                                            <p:fltVal val="0"/>
                                          </p:val>
                                        </p:tav>
                                        <p:tav tm="100000">
                                          <p:val>
                                            <p:strVal val="#ppt_w"/>
                                          </p:val>
                                        </p:tav>
                                      </p:tavLst>
                                    </p:anim>
                                    <p:anim calcmode="lin" valueType="num">
                                      <p:cBhvr>
                                        <p:cTn id="19" dur="500" fill="hold"/>
                                        <p:tgtEl>
                                          <p:spTgt spid="28"/>
                                        </p:tgtEl>
                                        <p:attrNameLst>
                                          <p:attrName>ppt_h</p:attrName>
                                        </p:attrNameLst>
                                      </p:cBhvr>
                                      <p:tavLst>
                                        <p:tav tm="0">
                                          <p:val>
                                            <p:fltVal val="0"/>
                                          </p:val>
                                        </p:tav>
                                        <p:tav tm="100000">
                                          <p:val>
                                            <p:strVal val="#ppt_h"/>
                                          </p:val>
                                        </p:tav>
                                      </p:tavLst>
                                    </p:anim>
                                    <p:animEffect transition="in" filter="fade">
                                      <p:cBhvr>
                                        <p:cTn id="20" dur="500"/>
                                        <p:tgtEl>
                                          <p:spTgt spid="28"/>
                                        </p:tgtEl>
                                      </p:cBhvr>
                                    </p:animEffect>
                                  </p:childTnLst>
                                </p:cTn>
                              </p:par>
                              <p:par>
                                <p:cTn id="21" presetID="6" presetClass="emph" presetSubtype="0" decel="100000" fill="hold" grpId="1" nodeType="withEffect">
                                  <p:stCondLst>
                                    <p:cond delay="300"/>
                                  </p:stCondLst>
                                  <p:childTnLst>
                                    <p:animScale>
                                      <p:cBhvr>
                                        <p:cTn id="22" dur="750" fill="hold"/>
                                        <p:tgtEl>
                                          <p:spTgt spid="28"/>
                                        </p:tgtEl>
                                      </p:cBhvr>
                                      <p:by x="9999000" y="9999000"/>
                                    </p:animScale>
                                  </p:childTnLst>
                                </p:cTn>
                              </p:par>
                              <p:par>
                                <p:cTn id="23" presetID="6" presetClass="emph" presetSubtype="0" fill="hold" grpId="2" nodeType="withEffect">
                                  <p:stCondLst>
                                    <p:cond delay="300"/>
                                  </p:stCondLst>
                                  <p:childTnLst>
                                    <p:animScale>
                                      <p:cBhvr>
                                        <p:cTn id="24" dur="10" fill="hold"/>
                                        <p:tgtEl>
                                          <p:spTgt spid="28"/>
                                        </p:tgtEl>
                                      </p:cBhvr>
                                      <p:by x="1000" y="1000"/>
                                    </p:animScale>
                                  </p:childTnLst>
                                </p:cTn>
                              </p:par>
                              <p:par>
                                <p:cTn id="25" presetID="63" presetClass="path" presetSubtype="0" decel="100000" fill="hold" grpId="3" nodeType="withEffect">
                                  <p:stCondLst>
                                    <p:cond delay="300"/>
                                  </p:stCondLst>
                                  <p:childTnLst>
                                    <p:animMotion origin="layout" path="M 0.01901 0.07269 L 2.70833E-6 -2.59259E-6 " pathEditMode="relative" rAng="0" ptsTypes="AA">
                                      <p:cBhvr>
                                        <p:cTn id="26" dur="750" fill="hold"/>
                                        <p:tgtEl>
                                          <p:spTgt spid="28"/>
                                        </p:tgtEl>
                                        <p:attrNameLst>
                                          <p:attrName>ppt_x</p:attrName>
                                          <p:attrName>ppt_y</p:attrName>
                                        </p:attrNameLst>
                                      </p:cBhvr>
                                      <p:rCtr x="-951" y="-3634"/>
                                    </p:animMotion>
                                  </p:childTnLst>
                                </p:cTn>
                              </p:par>
                              <p:par>
                                <p:cTn id="27" presetID="53" presetClass="entr" presetSubtype="16" fill="hold" grpId="0" nodeType="withEffect">
                                  <p:stCondLst>
                                    <p:cond delay="400"/>
                                  </p:stCondLst>
                                  <p:childTnLst>
                                    <p:set>
                                      <p:cBhvr>
                                        <p:cTn id="28" dur="1" fill="hold">
                                          <p:stCondLst>
                                            <p:cond delay="0"/>
                                          </p:stCondLst>
                                        </p:cTn>
                                        <p:tgtEl>
                                          <p:spTgt spid="27"/>
                                        </p:tgtEl>
                                        <p:attrNameLst>
                                          <p:attrName>style.visibility</p:attrName>
                                        </p:attrNameLst>
                                      </p:cBhvr>
                                      <p:to>
                                        <p:strVal val="visible"/>
                                      </p:to>
                                    </p:set>
                                    <p:anim calcmode="lin" valueType="num">
                                      <p:cBhvr>
                                        <p:cTn id="29" dur="500" fill="hold"/>
                                        <p:tgtEl>
                                          <p:spTgt spid="27"/>
                                        </p:tgtEl>
                                        <p:attrNameLst>
                                          <p:attrName>ppt_w</p:attrName>
                                        </p:attrNameLst>
                                      </p:cBhvr>
                                      <p:tavLst>
                                        <p:tav tm="0">
                                          <p:val>
                                            <p:fltVal val="0"/>
                                          </p:val>
                                        </p:tav>
                                        <p:tav tm="100000">
                                          <p:val>
                                            <p:strVal val="#ppt_w"/>
                                          </p:val>
                                        </p:tav>
                                      </p:tavLst>
                                    </p:anim>
                                    <p:anim calcmode="lin" valueType="num">
                                      <p:cBhvr>
                                        <p:cTn id="30" dur="500" fill="hold"/>
                                        <p:tgtEl>
                                          <p:spTgt spid="27"/>
                                        </p:tgtEl>
                                        <p:attrNameLst>
                                          <p:attrName>ppt_h</p:attrName>
                                        </p:attrNameLst>
                                      </p:cBhvr>
                                      <p:tavLst>
                                        <p:tav tm="0">
                                          <p:val>
                                            <p:fltVal val="0"/>
                                          </p:val>
                                        </p:tav>
                                        <p:tav tm="100000">
                                          <p:val>
                                            <p:strVal val="#ppt_h"/>
                                          </p:val>
                                        </p:tav>
                                      </p:tavLst>
                                    </p:anim>
                                    <p:animEffect transition="in" filter="fade">
                                      <p:cBhvr>
                                        <p:cTn id="31" dur="500"/>
                                        <p:tgtEl>
                                          <p:spTgt spid="27"/>
                                        </p:tgtEl>
                                      </p:cBhvr>
                                    </p:animEffect>
                                  </p:childTnLst>
                                </p:cTn>
                              </p:par>
                              <p:par>
                                <p:cTn id="32" presetID="6" presetClass="emph" presetSubtype="0" decel="100000" fill="hold" grpId="1" nodeType="withEffect">
                                  <p:stCondLst>
                                    <p:cond delay="400"/>
                                  </p:stCondLst>
                                  <p:childTnLst>
                                    <p:animScale>
                                      <p:cBhvr>
                                        <p:cTn id="33" dur="750" fill="hold"/>
                                        <p:tgtEl>
                                          <p:spTgt spid="27"/>
                                        </p:tgtEl>
                                      </p:cBhvr>
                                      <p:by x="9999000" y="9999000"/>
                                    </p:animScale>
                                  </p:childTnLst>
                                </p:cTn>
                              </p:par>
                              <p:par>
                                <p:cTn id="34" presetID="6" presetClass="emph" presetSubtype="0" fill="hold" grpId="2" nodeType="withEffect">
                                  <p:stCondLst>
                                    <p:cond delay="400"/>
                                  </p:stCondLst>
                                  <p:childTnLst>
                                    <p:animScale>
                                      <p:cBhvr>
                                        <p:cTn id="35" dur="10" fill="hold"/>
                                        <p:tgtEl>
                                          <p:spTgt spid="27"/>
                                        </p:tgtEl>
                                      </p:cBhvr>
                                      <p:by x="1000" y="1000"/>
                                    </p:animScale>
                                  </p:childTnLst>
                                </p:cTn>
                              </p:par>
                              <p:par>
                                <p:cTn id="36" presetID="53" presetClass="entr" presetSubtype="16" fill="hold" grpId="0" nodeType="withEffect">
                                  <p:stCondLst>
                                    <p:cond delay="500"/>
                                  </p:stCondLst>
                                  <p:childTnLst>
                                    <p:set>
                                      <p:cBhvr>
                                        <p:cTn id="37" dur="1" fill="hold">
                                          <p:stCondLst>
                                            <p:cond delay="0"/>
                                          </p:stCondLst>
                                        </p:cTn>
                                        <p:tgtEl>
                                          <p:spTgt spid="32"/>
                                        </p:tgtEl>
                                        <p:attrNameLst>
                                          <p:attrName>style.visibility</p:attrName>
                                        </p:attrNameLst>
                                      </p:cBhvr>
                                      <p:to>
                                        <p:strVal val="visible"/>
                                      </p:to>
                                    </p:set>
                                    <p:anim calcmode="lin" valueType="num">
                                      <p:cBhvr>
                                        <p:cTn id="38" dur="500" fill="hold"/>
                                        <p:tgtEl>
                                          <p:spTgt spid="32"/>
                                        </p:tgtEl>
                                        <p:attrNameLst>
                                          <p:attrName>ppt_w</p:attrName>
                                        </p:attrNameLst>
                                      </p:cBhvr>
                                      <p:tavLst>
                                        <p:tav tm="0">
                                          <p:val>
                                            <p:fltVal val="0"/>
                                          </p:val>
                                        </p:tav>
                                        <p:tav tm="100000">
                                          <p:val>
                                            <p:strVal val="#ppt_w"/>
                                          </p:val>
                                        </p:tav>
                                      </p:tavLst>
                                    </p:anim>
                                    <p:anim calcmode="lin" valueType="num">
                                      <p:cBhvr>
                                        <p:cTn id="39" dur="500" fill="hold"/>
                                        <p:tgtEl>
                                          <p:spTgt spid="32"/>
                                        </p:tgtEl>
                                        <p:attrNameLst>
                                          <p:attrName>ppt_h</p:attrName>
                                        </p:attrNameLst>
                                      </p:cBhvr>
                                      <p:tavLst>
                                        <p:tav tm="0">
                                          <p:val>
                                            <p:fltVal val="0"/>
                                          </p:val>
                                        </p:tav>
                                        <p:tav tm="100000">
                                          <p:val>
                                            <p:strVal val="#ppt_h"/>
                                          </p:val>
                                        </p:tav>
                                      </p:tavLst>
                                    </p:anim>
                                    <p:animEffect transition="in" filter="fade">
                                      <p:cBhvr>
                                        <p:cTn id="40" dur="500"/>
                                        <p:tgtEl>
                                          <p:spTgt spid="32"/>
                                        </p:tgtEl>
                                      </p:cBhvr>
                                    </p:animEffect>
                                  </p:childTnLst>
                                </p:cTn>
                              </p:par>
                              <p:par>
                                <p:cTn id="41" presetID="6" presetClass="emph" presetSubtype="0" decel="100000" fill="hold" grpId="1" nodeType="withEffect">
                                  <p:stCondLst>
                                    <p:cond delay="500"/>
                                  </p:stCondLst>
                                  <p:childTnLst>
                                    <p:animScale>
                                      <p:cBhvr>
                                        <p:cTn id="42" dur="750" fill="hold"/>
                                        <p:tgtEl>
                                          <p:spTgt spid="32"/>
                                        </p:tgtEl>
                                      </p:cBhvr>
                                      <p:by x="9999000" y="9999000"/>
                                    </p:animScale>
                                  </p:childTnLst>
                                </p:cTn>
                              </p:par>
                              <p:par>
                                <p:cTn id="43" presetID="6" presetClass="emph" presetSubtype="0" fill="hold" grpId="2" nodeType="withEffect">
                                  <p:stCondLst>
                                    <p:cond delay="500"/>
                                  </p:stCondLst>
                                  <p:childTnLst>
                                    <p:animScale>
                                      <p:cBhvr>
                                        <p:cTn id="44" dur="10" fill="hold"/>
                                        <p:tgtEl>
                                          <p:spTgt spid="32"/>
                                        </p:tgtEl>
                                      </p:cBhvr>
                                      <p:by x="1000" y="1000"/>
                                    </p:animScale>
                                  </p:childTnLst>
                                </p:cTn>
                              </p:par>
                              <p:par>
                                <p:cTn id="45" presetID="6" presetClass="entr" presetSubtype="32" fill="hold" nodeType="withEffect">
                                  <p:stCondLst>
                                    <p:cond delay="750"/>
                                  </p:stCondLst>
                                  <p:childTnLst>
                                    <p:set>
                                      <p:cBhvr>
                                        <p:cTn id="46" dur="1" fill="hold">
                                          <p:stCondLst>
                                            <p:cond delay="0"/>
                                          </p:stCondLst>
                                        </p:cTn>
                                        <p:tgtEl>
                                          <p:spTgt spid="29"/>
                                        </p:tgtEl>
                                        <p:attrNameLst>
                                          <p:attrName>style.visibility</p:attrName>
                                        </p:attrNameLst>
                                      </p:cBhvr>
                                      <p:to>
                                        <p:strVal val="visible"/>
                                      </p:to>
                                    </p:set>
                                    <p:animEffect transition="in" filter="circle(out)">
                                      <p:cBhvr>
                                        <p:cTn id="47" dur="500"/>
                                        <p:tgtEl>
                                          <p:spTgt spid="29"/>
                                        </p:tgtEl>
                                      </p:cBhvr>
                                    </p:animEffect>
                                  </p:childTnLst>
                                </p:cTn>
                              </p:par>
                              <p:par>
                                <p:cTn id="48" presetID="10" presetClass="entr" presetSubtype="0" fill="hold" grpId="0" nodeType="withEffect">
                                  <p:stCondLst>
                                    <p:cond delay="300"/>
                                  </p:stCondLst>
                                  <p:childTnLst>
                                    <p:set>
                                      <p:cBhvr>
                                        <p:cTn id="49" dur="1" fill="hold">
                                          <p:stCondLst>
                                            <p:cond delay="0"/>
                                          </p:stCondLst>
                                        </p:cTn>
                                        <p:tgtEl>
                                          <p:spTgt spid="2"/>
                                        </p:tgtEl>
                                        <p:attrNameLst>
                                          <p:attrName>style.visibility</p:attrName>
                                        </p:attrNameLst>
                                      </p:cBhvr>
                                      <p:to>
                                        <p:strVal val="visible"/>
                                      </p:to>
                                    </p:set>
                                    <p:animEffect transition="in" filter="fade">
                                      <p:cBhvr>
                                        <p:cTn id="50" dur="750"/>
                                        <p:tgtEl>
                                          <p:spTgt spid="2"/>
                                        </p:tgtEl>
                                      </p:cBhvr>
                                    </p:animEffect>
                                  </p:childTnLst>
                                </p:cTn>
                              </p:par>
                              <p:par>
                                <p:cTn id="51" presetID="42" presetClass="path" presetSubtype="0" decel="100000" fill="hold" grpId="1" nodeType="withEffect">
                                  <p:stCondLst>
                                    <p:cond delay="300"/>
                                  </p:stCondLst>
                                  <p:childTnLst>
                                    <p:animMotion origin="layout" path="M -3.33333E-6 0.03889 L -3.33333E-6 1.48148E-6 " pathEditMode="relative" rAng="0" ptsTypes="AA">
                                      <p:cBhvr>
                                        <p:cTn id="52" dur="750" fill="hold"/>
                                        <p:tgtEl>
                                          <p:spTgt spid="2"/>
                                        </p:tgtEl>
                                        <p:attrNameLst>
                                          <p:attrName>ppt_x</p:attrName>
                                          <p:attrName>ppt_y</p:attrName>
                                        </p:attrNameLst>
                                      </p:cBhvr>
                                      <p:rCtr x="0" y="-1944"/>
                                    </p:animMotion>
                                  </p:childTnLst>
                                </p:cTn>
                              </p:par>
                              <p:par>
                                <p:cTn id="53" presetID="10" presetClass="entr" presetSubtype="0" fill="hold" grpId="0" nodeType="withEffect">
                                  <p:stCondLst>
                                    <p:cond delay="400"/>
                                  </p:stCondLst>
                                  <p:childTnLst>
                                    <p:set>
                                      <p:cBhvr>
                                        <p:cTn id="54" dur="1" fill="hold">
                                          <p:stCondLst>
                                            <p:cond delay="0"/>
                                          </p:stCondLst>
                                        </p:cTn>
                                        <p:tgtEl>
                                          <p:spTgt spid="3"/>
                                        </p:tgtEl>
                                        <p:attrNameLst>
                                          <p:attrName>style.visibility</p:attrName>
                                        </p:attrNameLst>
                                      </p:cBhvr>
                                      <p:to>
                                        <p:strVal val="visible"/>
                                      </p:to>
                                    </p:set>
                                    <p:animEffect transition="in" filter="fade">
                                      <p:cBhvr>
                                        <p:cTn id="55" dur="750"/>
                                        <p:tgtEl>
                                          <p:spTgt spid="3"/>
                                        </p:tgtEl>
                                      </p:cBhvr>
                                    </p:animEffect>
                                  </p:childTnLst>
                                </p:cTn>
                              </p:par>
                              <p:par>
                                <p:cTn id="56" presetID="42" presetClass="path" presetSubtype="0" decel="100000" fill="hold" grpId="1" nodeType="withEffect">
                                  <p:stCondLst>
                                    <p:cond delay="400"/>
                                  </p:stCondLst>
                                  <p:childTnLst>
                                    <p:animMotion origin="layout" path="M -3.33333E-6 0.03889 L -3.33333E-6 -4.07407E-6 " pathEditMode="relative" rAng="0" ptsTypes="AA">
                                      <p:cBhvr>
                                        <p:cTn id="57" dur="750" fill="hold"/>
                                        <p:tgtEl>
                                          <p:spTgt spid="3"/>
                                        </p:tgtEl>
                                        <p:attrNameLst>
                                          <p:attrName>ppt_x</p:attrName>
                                          <p:attrName>ppt_y</p:attrName>
                                        </p:attrNameLst>
                                      </p:cBhvr>
                                      <p:rCtr x="0" y="-1944"/>
                                    </p:animMotion>
                                  </p:childTnLst>
                                </p:cTn>
                              </p:par>
                              <p:par>
                                <p:cTn id="58" presetID="10" presetClass="entr" presetSubtype="0" fill="hold" grpId="0" nodeType="with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250"/>
                                        <p:tgtEl>
                                          <p:spTgt spid="16"/>
                                        </p:tgtEl>
                                      </p:cBhvr>
                                    </p:animEffect>
                                  </p:childTnLst>
                                </p:cTn>
                              </p:par>
                              <p:par>
                                <p:cTn id="61" presetID="42" presetClass="path" presetSubtype="0" decel="100000" fill="hold" grpId="1" nodeType="withEffect">
                                  <p:stCondLst>
                                    <p:cond delay="0"/>
                                  </p:stCondLst>
                                  <p:childTnLst>
                                    <p:animMotion origin="layout" path="M -0.01719 -0.00023 L -1.25E-6 1.85185E-6 " pathEditMode="relative" rAng="0" ptsTypes="AA">
                                      <p:cBhvr>
                                        <p:cTn id="62" dur="500" fill="hold"/>
                                        <p:tgtEl>
                                          <p:spTgt spid="16"/>
                                        </p:tgtEl>
                                        <p:attrNameLst>
                                          <p:attrName>ppt_x</p:attrName>
                                          <p:attrName>ppt_y</p:attrName>
                                        </p:attrNameLst>
                                      </p:cBhvr>
                                      <p:rCtr x="859" y="0"/>
                                    </p:animMotion>
                                  </p:childTnLst>
                                </p:cTn>
                              </p:par>
                              <p:par>
                                <p:cTn id="63" presetID="10" presetClass="entr" presetSubtype="0" fill="hold" nodeType="withEffect">
                                  <p:stCondLst>
                                    <p:cond delay="100"/>
                                  </p:stCondLst>
                                  <p:childTnLst>
                                    <p:set>
                                      <p:cBhvr>
                                        <p:cTn id="64" dur="1" fill="hold">
                                          <p:stCondLst>
                                            <p:cond delay="0"/>
                                          </p:stCondLst>
                                        </p:cTn>
                                        <p:tgtEl>
                                          <p:spTgt spid="17"/>
                                        </p:tgtEl>
                                        <p:attrNameLst>
                                          <p:attrName>style.visibility</p:attrName>
                                        </p:attrNameLst>
                                      </p:cBhvr>
                                      <p:to>
                                        <p:strVal val="visible"/>
                                      </p:to>
                                    </p:set>
                                    <p:animEffect transition="in" filter="fade">
                                      <p:cBhvr>
                                        <p:cTn id="65" dur="750"/>
                                        <p:tgtEl>
                                          <p:spTgt spid="17"/>
                                        </p:tgtEl>
                                      </p:cBhvr>
                                    </p:animEffect>
                                  </p:childTnLst>
                                </p:cTn>
                              </p:par>
                              <p:par>
                                <p:cTn id="66" presetID="42" presetClass="path" presetSubtype="0" decel="100000" fill="hold" nodeType="withEffect">
                                  <p:stCondLst>
                                    <p:cond delay="100"/>
                                  </p:stCondLst>
                                  <p:childTnLst>
                                    <p:animMotion origin="layout" path="M 4.375E-6 0.03889 L 4.375E-6 -1.11111E-6 " pathEditMode="relative" rAng="0" ptsTypes="AA">
                                      <p:cBhvr>
                                        <p:cTn id="67" dur="750" fill="hold"/>
                                        <p:tgtEl>
                                          <p:spTgt spid="17"/>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6" grpId="1" animBg="1"/>
      <p:bldP spid="26" grpId="2" animBg="1"/>
      <p:bldP spid="26" grpId="3" animBg="1"/>
      <p:bldP spid="27" grpId="0" animBg="1"/>
      <p:bldP spid="27" grpId="1" animBg="1"/>
      <p:bldP spid="27" grpId="2" animBg="1"/>
      <p:bldP spid="28" grpId="0" animBg="1"/>
      <p:bldP spid="28" grpId="1" animBg="1"/>
      <p:bldP spid="28" grpId="2" animBg="1"/>
      <p:bldP spid="28" grpId="3" animBg="1"/>
      <p:bldP spid="32" grpId="0" animBg="1"/>
      <p:bldP spid="32" grpId="1" animBg="1"/>
      <p:bldP spid="32" grpId="2" animBg="1"/>
      <p:bldP spid="16" grpId="0" animBg="1"/>
      <p:bldP spid="16" grpId="1" animBg="1"/>
      <p:bldP spid="2" grpId="0"/>
      <p:bldP spid="2" grpId="1"/>
      <p:bldP spid="3" grpId="0">
        <p:tmplLst>
          <p:tmpl>
            <p:tnLst>
              <p:par>
                <p:cTn presetID="10" presetClass="entr" presetSubtype="0" fill="hold" nodeType="withEffect">
                  <p:stCondLst>
                    <p:cond delay="40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P spid="3" grpId="1">
        <p:tmplLst>
          <p:tmpl>
            <p:tnLst>
              <p:par>
                <p:cTn presetID="42" presetClass="path" presetSubtype="0" decel="100000" fill="hold" nodeType="withEffect">
                  <p:stCondLst>
                    <p:cond delay="400"/>
                  </p:stCondLst>
                  <p:childTnLst>
                    <p:animMotion origin="layout" path="M -3.33333E-6 0.03889 L -3.33333E-6 -4.07407E-6 " pathEditMode="relative" rAng="0" ptsTypes="AA">
                      <p:cBhvr>
                        <p:cTn dur="750" fill="hold"/>
                        <p:tgtEl>
                          <p:spTgt spid="3"/>
                        </p:tgtEl>
                        <p:attrNameLst>
                          <p:attrName>ppt_x</p:attrName>
                          <p:attrName>ppt_y</p:attrName>
                        </p:attrNameLst>
                      </p:cBhvr>
                      <p:rCtr x="0" y="-1944"/>
                    </p:animMotion>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B98FC7-FC91-73DA-9EF0-6DE4D6E5290D}"/>
              </a:ext>
            </a:extLst>
          </p:cNvPr>
          <p:cNvSpPr>
            <a:spLocks noGrp="1"/>
          </p:cNvSpPr>
          <p:nvPr>
            <p:ph type="dt" sz="half" idx="10"/>
          </p:nvPr>
        </p:nvSpPr>
        <p:spPr/>
        <p:txBody>
          <a:bodyPr/>
          <a:lstStyle/>
          <a:p>
            <a:fld id="{E8C227DF-F069-480F-97D6-496ED8D2F684}" type="datetime1">
              <a:rPr lang="en-GB" smtClean="0"/>
              <a:t>26/02/2025</a:t>
            </a:fld>
            <a:endParaRPr lang="en-GB"/>
          </a:p>
        </p:txBody>
      </p:sp>
      <p:sp>
        <p:nvSpPr>
          <p:cNvPr id="3" name="Footer Placeholder 2">
            <a:extLst>
              <a:ext uri="{FF2B5EF4-FFF2-40B4-BE49-F238E27FC236}">
                <a16:creationId xmlns:a16="http://schemas.microsoft.com/office/drawing/2014/main" id="{7A1753CC-64CC-C33C-CBC6-82531A2C96D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323E274-310B-8B66-46B7-64AA3054B03F}"/>
              </a:ext>
            </a:extLst>
          </p:cNvPr>
          <p:cNvSpPr>
            <a:spLocks noGrp="1"/>
          </p:cNvSpPr>
          <p:nvPr>
            <p:ph type="sldNum" sz="quarter" idx="12"/>
          </p:nvPr>
        </p:nvSpPr>
        <p:spPr/>
        <p:txBody>
          <a:bodyPr/>
          <a:lstStyle/>
          <a:p>
            <a:fld id="{0F36756C-E2AA-4010-9ED5-5A423156605A}" type="slidenum">
              <a:rPr lang="en-GB" smtClean="0"/>
              <a:t>‹#›</a:t>
            </a:fld>
            <a:endParaRPr lang="en-GB"/>
          </a:p>
        </p:txBody>
      </p:sp>
    </p:spTree>
    <p:extLst>
      <p:ext uri="{BB962C8B-B14F-4D97-AF65-F5344CB8AC3E}">
        <p14:creationId xmlns:p14="http://schemas.microsoft.com/office/powerpoint/2010/main" val="232391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a:gsLst>
            <a:gs pos="0">
              <a:schemeClr val="accent2"/>
            </a:gs>
            <a:gs pos="100000">
              <a:schemeClr val="tx2"/>
            </a:gs>
          </a:gsLst>
          <a:lin ang="5400000" scaled="0"/>
        </a:gradFill>
        <a:effectLst/>
      </p:bgPr>
    </p:bg>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0EF840A1-5B09-6A70-C12B-A9A743924443}"/>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8" name="Rectangle 7">
            <a:extLst>
              <a:ext uri="{FF2B5EF4-FFF2-40B4-BE49-F238E27FC236}">
                <a16:creationId xmlns:a16="http://schemas.microsoft.com/office/drawing/2014/main" id="{97A6298C-C7AE-9358-9FEB-C31C68C55C06}"/>
              </a:ext>
            </a:extLst>
          </p:cNvPr>
          <p:cNvSpPr>
            <a:spLocks/>
          </p:cNvSpPr>
          <p:nvPr userDrawn="1"/>
        </p:nvSpPr>
        <p:spPr>
          <a:xfrm>
            <a:off x="285750" y="0"/>
            <a:ext cx="119062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6AECCED8-20E4-D116-749A-87DBCB45827B}"/>
              </a:ext>
            </a:extLst>
          </p:cNvPr>
          <p:cNvSpPr>
            <a:spLocks noGrp="1"/>
          </p:cNvSpPr>
          <p:nvPr>
            <p:ph type="title"/>
          </p:nvPr>
        </p:nvSpPr>
        <p:spPr>
          <a:xfrm>
            <a:off x="571500" y="381000"/>
            <a:ext cx="11049000" cy="762000"/>
          </a:xfrm>
        </p:spPr>
        <p:txBody>
          <a:bodyPr/>
          <a:lstStyle/>
          <a:p>
            <a:r>
              <a:rPr lang="en-US"/>
              <a:t>Click to edit Master title style</a:t>
            </a:r>
            <a:endParaRPr lang="en-GB"/>
          </a:p>
        </p:txBody>
      </p:sp>
      <p:sp>
        <p:nvSpPr>
          <p:cNvPr id="4" name="Date Placeholder 3">
            <a:extLst>
              <a:ext uri="{FF2B5EF4-FFF2-40B4-BE49-F238E27FC236}">
                <a16:creationId xmlns:a16="http://schemas.microsoft.com/office/drawing/2014/main" id="{00DA3387-E23E-15FD-59F2-358B6E8A4F60}"/>
              </a:ext>
            </a:extLst>
          </p:cNvPr>
          <p:cNvSpPr>
            <a:spLocks noGrp="1"/>
          </p:cNvSpPr>
          <p:nvPr>
            <p:ph type="dt" sz="half" idx="10"/>
          </p:nvPr>
        </p:nvSpPr>
        <p:spPr/>
        <p:txBody>
          <a:bodyPr/>
          <a:lstStyle/>
          <a:p>
            <a:fld id="{D2F24C19-D5C4-42A1-9126-0A5FC2230FDE}" type="datetime1">
              <a:rPr lang="en-GB" smtClean="0"/>
              <a:t>26/02/2025</a:t>
            </a:fld>
            <a:endParaRPr lang="en-GB"/>
          </a:p>
        </p:txBody>
      </p:sp>
      <p:sp>
        <p:nvSpPr>
          <p:cNvPr id="5" name="Footer Placeholder 4">
            <a:extLst>
              <a:ext uri="{FF2B5EF4-FFF2-40B4-BE49-F238E27FC236}">
                <a16:creationId xmlns:a16="http://schemas.microsoft.com/office/drawing/2014/main" id="{3757F684-BEE3-E179-BBC3-D1D2A6365F1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4C89A23-A593-D9F5-E642-AE27F3FA9732}"/>
              </a:ext>
            </a:extLst>
          </p:cNvPr>
          <p:cNvSpPr>
            <a:spLocks noGrp="1"/>
          </p:cNvSpPr>
          <p:nvPr>
            <p:ph type="sldNum" sz="quarter" idx="12"/>
          </p:nvPr>
        </p:nvSpPr>
        <p:spPr/>
        <p:txBody>
          <a:bodyPr/>
          <a:lstStyle/>
          <a:p>
            <a:fld id="{0F36756C-E2AA-4010-9ED5-5A423156605A}" type="slidenum">
              <a:rPr lang="en-GB" smtClean="0"/>
              <a:t>‹#›</a:t>
            </a:fld>
            <a:endParaRPr lang="en-GB"/>
          </a:p>
        </p:txBody>
      </p:sp>
      <p:grpSp>
        <p:nvGrpSpPr>
          <p:cNvPr id="15" name="Group 4">
            <a:extLst>
              <a:ext uri="{FF2B5EF4-FFF2-40B4-BE49-F238E27FC236}">
                <a16:creationId xmlns:a16="http://schemas.microsoft.com/office/drawing/2014/main" id="{B52DF0F5-B29C-4DC0-4E2D-B269C12E5846}"/>
              </a:ext>
            </a:extLst>
          </p:cNvPr>
          <p:cNvGrpSpPr>
            <a:grpSpLocks noChangeAspect="1"/>
          </p:cNvGrpSpPr>
          <p:nvPr userDrawn="1"/>
        </p:nvGrpSpPr>
        <p:grpSpPr bwMode="auto">
          <a:xfrm>
            <a:off x="11407071" y="476250"/>
            <a:ext cx="213430" cy="571500"/>
            <a:chOff x="4249" y="1683"/>
            <a:chExt cx="695" cy="1861"/>
          </a:xfrm>
        </p:grpSpPr>
        <p:sp>
          <p:nvSpPr>
            <p:cNvPr id="16" name="Freeform 5">
              <a:extLst>
                <a:ext uri="{FF2B5EF4-FFF2-40B4-BE49-F238E27FC236}">
                  <a16:creationId xmlns:a16="http://schemas.microsoft.com/office/drawing/2014/main" id="{0830282D-D9C2-D1A2-E74B-F96CFD9F82F9}"/>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7" name="Freeform 6">
              <a:extLst>
                <a:ext uri="{FF2B5EF4-FFF2-40B4-BE49-F238E27FC236}">
                  <a16:creationId xmlns:a16="http://schemas.microsoft.com/office/drawing/2014/main" id="{9854A2D0-813E-F46C-D652-72FD5DD5A2B4}"/>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9" name="Content Placeholder 2">
            <a:extLst>
              <a:ext uri="{FF2B5EF4-FFF2-40B4-BE49-F238E27FC236}">
                <a16:creationId xmlns:a16="http://schemas.microsoft.com/office/drawing/2014/main" id="{64EE01F6-CF34-7646-471F-02FCFAB36031}"/>
              </a:ext>
            </a:extLst>
          </p:cNvPr>
          <p:cNvSpPr>
            <a:spLocks noGrp="1"/>
          </p:cNvSpPr>
          <p:nvPr>
            <p:ph sz="half" idx="1"/>
          </p:nvPr>
        </p:nvSpPr>
        <p:spPr>
          <a:xfrm>
            <a:off x="571500" y="1524000"/>
            <a:ext cx="11049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197302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bg>
      <p:bgPr>
        <a:gradFill>
          <a:gsLst>
            <a:gs pos="0">
              <a:schemeClr val="accent2"/>
            </a:gs>
            <a:gs pos="100000">
              <a:schemeClr val="tx2"/>
            </a:gs>
          </a:gsLst>
          <a:lin ang="5400000" scaled="0"/>
        </a:gradFill>
        <a:effectLst/>
      </p:bgPr>
    </p:bg>
    <p:spTree>
      <p:nvGrpSpPr>
        <p:cNvPr id="1" name=""/>
        <p:cNvGrpSpPr/>
        <p:nvPr/>
      </p:nvGrpSpPr>
      <p:grpSpPr>
        <a:xfrm>
          <a:off x="0" y="0"/>
          <a:ext cx="0" cy="0"/>
          <a:chOff x="0" y="0"/>
          <a:chExt cx="0" cy="0"/>
        </a:xfrm>
      </p:grpSpPr>
      <p:pic>
        <p:nvPicPr>
          <p:cNvPr id="8" name="Picture 7" descr="Background pattern&#10;&#10;Description automatically generated">
            <a:extLst>
              <a:ext uri="{FF2B5EF4-FFF2-40B4-BE49-F238E27FC236}">
                <a16:creationId xmlns:a16="http://schemas.microsoft.com/office/drawing/2014/main" id="{3BA03FB9-55F8-F225-0347-5AB06371620D}"/>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9" name="Rectangle 8">
            <a:extLst>
              <a:ext uri="{FF2B5EF4-FFF2-40B4-BE49-F238E27FC236}">
                <a16:creationId xmlns:a16="http://schemas.microsoft.com/office/drawing/2014/main" id="{7D37DAC4-5211-D1D1-630A-2EEB50F8E34D}"/>
              </a:ext>
            </a:extLst>
          </p:cNvPr>
          <p:cNvSpPr>
            <a:spLocks/>
          </p:cNvSpPr>
          <p:nvPr userDrawn="1"/>
        </p:nvSpPr>
        <p:spPr>
          <a:xfrm>
            <a:off x="285750" y="0"/>
            <a:ext cx="119062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73B3C5E-B103-674D-C56F-C8DD21D8CB7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C02EE29-C34D-1C0B-1E99-E87A0A39276F}"/>
              </a:ext>
            </a:extLst>
          </p:cNvPr>
          <p:cNvSpPr>
            <a:spLocks noGrp="1"/>
          </p:cNvSpPr>
          <p:nvPr>
            <p:ph sz="half" idx="1"/>
          </p:nvPr>
        </p:nvSpPr>
        <p:spPr>
          <a:xfrm>
            <a:off x="571500" y="1524000"/>
            <a:ext cx="5461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811D4A5-DC04-0743-6167-27FA844CBBDA}"/>
              </a:ext>
            </a:extLst>
          </p:cNvPr>
          <p:cNvSpPr>
            <a:spLocks noGrp="1"/>
          </p:cNvSpPr>
          <p:nvPr>
            <p:ph sz="half" idx="2"/>
          </p:nvPr>
        </p:nvSpPr>
        <p:spPr>
          <a:xfrm>
            <a:off x="6159500" y="1524000"/>
            <a:ext cx="5461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2D7954F-7337-1D0F-E120-A566A8FD8DE6}"/>
              </a:ext>
            </a:extLst>
          </p:cNvPr>
          <p:cNvSpPr>
            <a:spLocks noGrp="1"/>
          </p:cNvSpPr>
          <p:nvPr>
            <p:ph type="dt" sz="half" idx="10"/>
          </p:nvPr>
        </p:nvSpPr>
        <p:spPr/>
        <p:txBody>
          <a:bodyPr/>
          <a:lstStyle/>
          <a:p>
            <a:fld id="{BAC3B3FE-1631-4515-9744-CCCA3C2F5C5B}" type="datetime1">
              <a:rPr lang="en-GB" smtClean="0"/>
              <a:t>26/02/2025</a:t>
            </a:fld>
            <a:endParaRPr lang="en-GB"/>
          </a:p>
        </p:txBody>
      </p:sp>
      <p:sp>
        <p:nvSpPr>
          <p:cNvPr id="6" name="Footer Placeholder 5">
            <a:extLst>
              <a:ext uri="{FF2B5EF4-FFF2-40B4-BE49-F238E27FC236}">
                <a16:creationId xmlns:a16="http://schemas.microsoft.com/office/drawing/2014/main" id="{BAD4E390-7855-8CBE-1D34-AD6016EBA94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4025C26-0E9E-2DBD-3AE5-9665D1E7E2E9}"/>
              </a:ext>
            </a:extLst>
          </p:cNvPr>
          <p:cNvSpPr>
            <a:spLocks noGrp="1"/>
          </p:cNvSpPr>
          <p:nvPr>
            <p:ph type="sldNum" sz="quarter" idx="12"/>
          </p:nvPr>
        </p:nvSpPr>
        <p:spPr/>
        <p:txBody>
          <a:bodyPr/>
          <a:lstStyle/>
          <a:p>
            <a:fld id="{0F36756C-E2AA-4010-9ED5-5A423156605A}" type="slidenum">
              <a:rPr lang="en-GB" smtClean="0"/>
              <a:t>‹#›</a:t>
            </a:fld>
            <a:endParaRPr lang="en-GB"/>
          </a:p>
        </p:txBody>
      </p:sp>
      <p:grpSp>
        <p:nvGrpSpPr>
          <p:cNvPr id="13" name="Group 4">
            <a:extLst>
              <a:ext uri="{FF2B5EF4-FFF2-40B4-BE49-F238E27FC236}">
                <a16:creationId xmlns:a16="http://schemas.microsoft.com/office/drawing/2014/main" id="{4954E3AC-0285-FF10-EFAF-919646EB85B4}"/>
              </a:ext>
            </a:extLst>
          </p:cNvPr>
          <p:cNvGrpSpPr>
            <a:grpSpLocks noChangeAspect="1"/>
          </p:cNvGrpSpPr>
          <p:nvPr userDrawn="1"/>
        </p:nvGrpSpPr>
        <p:grpSpPr bwMode="auto">
          <a:xfrm>
            <a:off x="11407071" y="476250"/>
            <a:ext cx="213430" cy="571500"/>
            <a:chOff x="4249" y="1683"/>
            <a:chExt cx="695" cy="1861"/>
          </a:xfrm>
        </p:grpSpPr>
        <p:sp>
          <p:nvSpPr>
            <p:cNvPr id="14" name="Freeform 5">
              <a:extLst>
                <a:ext uri="{FF2B5EF4-FFF2-40B4-BE49-F238E27FC236}">
                  <a16:creationId xmlns:a16="http://schemas.microsoft.com/office/drawing/2014/main" id="{BD668075-9997-18D7-DA9E-585A96557C64}"/>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5" name="Freeform 6">
              <a:extLst>
                <a:ext uri="{FF2B5EF4-FFF2-40B4-BE49-F238E27FC236}">
                  <a16:creationId xmlns:a16="http://schemas.microsoft.com/office/drawing/2014/main" id="{96812DDD-E296-21DD-0D1A-EE64DCB1A5F3}"/>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16460029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Four Content">
    <p:bg>
      <p:bgPr>
        <a:gradFill>
          <a:gsLst>
            <a:gs pos="0">
              <a:schemeClr val="accent2"/>
            </a:gs>
            <a:gs pos="100000">
              <a:schemeClr val="tx2"/>
            </a:gs>
          </a:gsLst>
          <a:lin ang="5400000" scaled="0"/>
        </a:gradFill>
        <a:effectLst/>
      </p:bgPr>
    </p:bg>
    <p:spTree>
      <p:nvGrpSpPr>
        <p:cNvPr id="1" name=""/>
        <p:cNvGrpSpPr/>
        <p:nvPr/>
      </p:nvGrpSpPr>
      <p:grpSpPr>
        <a:xfrm>
          <a:off x="0" y="0"/>
          <a:ext cx="0" cy="0"/>
          <a:chOff x="0" y="0"/>
          <a:chExt cx="0" cy="0"/>
        </a:xfrm>
      </p:grpSpPr>
      <p:pic>
        <p:nvPicPr>
          <p:cNvPr id="8" name="Picture 7" descr="Background pattern&#10;&#10;Description automatically generated">
            <a:extLst>
              <a:ext uri="{FF2B5EF4-FFF2-40B4-BE49-F238E27FC236}">
                <a16:creationId xmlns:a16="http://schemas.microsoft.com/office/drawing/2014/main" id="{3BA03FB9-55F8-F225-0347-5AB06371620D}"/>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9" name="Rectangle 8">
            <a:extLst>
              <a:ext uri="{FF2B5EF4-FFF2-40B4-BE49-F238E27FC236}">
                <a16:creationId xmlns:a16="http://schemas.microsoft.com/office/drawing/2014/main" id="{7D37DAC4-5211-D1D1-630A-2EEB50F8E34D}"/>
              </a:ext>
            </a:extLst>
          </p:cNvPr>
          <p:cNvSpPr>
            <a:spLocks/>
          </p:cNvSpPr>
          <p:nvPr userDrawn="1"/>
        </p:nvSpPr>
        <p:spPr>
          <a:xfrm>
            <a:off x="285750" y="0"/>
            <a:ext cx="119062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73B3C5E-B103-674D-C56F-C8DD21D8CB7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C02EE29-C34D-1C0B-1E99-E87A0A39276F}"/>
              </a:ext>
            </a:extLst>
          </p:cNvPr>
          <p:cNvSpPr>
            <a:spLocks noGrp="1"/>
          </p:cNvSpPr>
          <p:nvPr>
            <p:ph sz="half" idx="1"/>
          </p:nvPr>
        </p:nvSpPr>
        <p:spPr>
          <a:xfrm>
            <a:off x="571500" y="1524000"/>
            <a:ext cx="2667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811D4A5-DC04-0743-6167-27FA844CBBDA}"/>
              </a:ext>
            </a:extLst>
          </p:cNvPr>
          <p:cNvSpPr>
            <a:spLocks noGrp="1"/>
          </p:cNvSpPr>
          <p:nvPr>
            <p:ph sz="half" idx="2"/>
          </p:nvPr>
        </p:nvSpPr>
        <p:spPr>
          <a:xfrm>
            <a:off x="3365500" y="1524000"/>
            <a:ext cx="2667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2D7954F-7337-1D0F-E120-A566A8FD8DE6}"/>
              </a:ext>
            </a:extLst>
          </p:cNvPr>
          <p:cNvSpPr>
            <a:spLocks noGrp="1"/>
          </p:cNvSpPr>
          <p:nvPr>
            <p:ph type="dt" sz="half" idx="10"/>
          </p:nvPr>
        </p:nvSpPr>
        <p:spPr/>
        <p:txBody>
          <a:bodyPr/>
          <a:lstStyle/>
          <a:p>
            <a:fld id="{BAC3B3FE-1631-4515-9744-CCCA3C2F5C5B}" type="datetime1">
              <a:rPr lang="en-GB" smtClean="0"/>
              <a:t>26/02/2025</a:t>
            </a:fld>
            <a:endParaRPr lang="en-GB"/>
          </a:p>
        </p:txBody>
      </p:sp>
      <p:sp>
        <p:nvSpPr>
          <p:cNvPr id="6" name="Footer Placeholder 5">
            <a:extLst>
              <a:ext uri="{FF2B5EF4-FFF2-40B4-BE49-F238E27FC236}">
                <a16:creationId xmlns:a16="http://schemas.microsoft.com/office/drawing/2014/main" id="{BAD4E390-7855-8CBE-1D34-AD6016EBA94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4025C26-0E9E-2DBD-3AE5-9665D1E7E2E9}"/>
              </a:ext>
            </a:extLst>
          </p:cNvPr>
          <p:cNvSpPr>
            <a:spLocks noGrp="1"/>
          </p:cNvSpPr>
          <p:nvPr>
            <p:ph type="sldNum" sz="quarter" idx="12"/>
          </p:nvPr>
        </p:nvSpPr>
        <p:spPr/>
        <p:txBody>
          <a:bodyPr/>
          <a:lstStyle/>
          <a:p>
            <a:fld id="{0F36756C-E2AA-4010-9ED5-5A423156605A}" type="slidenum">
              <a:rPr lang="en-GB" smtClean="0"/>
              <a:t>‹#›</a:t>
            </a:fld>
            <a:endParaRPr lang="en-GB"/>
          </a:p>
        </p:txBody>
      </p:sp>
      <p:grpSp>
        <p:nvGrpSpPr>
          <p:cNvPr id="13" name="Group 4">
            <a:extLst>
              <a:ext uri="{FF2B5EF4-FFF2-40B4-BE49-F238E27FC236}">
                <a16:creationId xmlns:a16="http://schemas.microsoft.com/office/drawing/2014/main" id="{4954E3AC-0285-FF10-EFAF-919646EB85B4}"/>
              </a:ext>
            </a:extLst>
          </p:cNvPr>
          <p:cNvGrpSpPr>
            <a:grpSpLocks noChangeAspect="1"/>
          </p:cNvGrpSpPr>
          <p:nvPr userDrawn="1"/>
        </p:nvGrpSpPr>
        <p:grpSpPr bwMode="auto">
          <a:xfrm>
            <a:off x="11407071" y="476250"/>
            <a:ext cx="213430" cy="571500"/>
            <a:chOff x="4249" y="1683"/>
            <a:chExt cx="695" cy="1861"/>
          </a:xfrm>
        </p:grpSpPr>
        <p:sp>
          <p:nvSpPr>
            <p:cNvPr id="14" name="Freeform 5">
              <a:extLst>
                <a:ext uri="{FF2B5EF4-FFF2-40B4-BE49-F238E27FC236}">
                  <a16:creationId xmlns:a16="http://schemas.microsoft.com/office/drawing/2014/main" id="{BD668075-9997-18D7-DA9E-585A96557C64}"/>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5" name="Freeform 6">
              <a:extLst>
                <a:ext uri="{FF2B5EF4-FFF2-40B4-BE49-F238E27FC236}">
                  <a16:creationId xmlns:a16="http://schemas.microsoft.com/office/drawing/2014/main" id="{96812DDD-E296-21DD-0D1A-EE64DCB1A5F3}"/>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16" name="Content Placeholder 3">
            <a:extLst>
              <a:ext uri="{FF2B5EF4-FFF2-40B4-BE49-F238E27FC236}">
                <a16:creationId xmlns:a16="http://schemas.microsoft.com/office/drawing/2014/main" id="{FFDB92ED-FF32-415C-003E-2D75AF69009F}"/>
              </a:ext>
            </a:extLst>
          </p:cNvPr>
          <p:cNvSpPr>
            <a:spLocks noGrp="1"/>
          </p:cNvSpPr>
          <p:nvPr>
            <p:ph sz="half" idx="13"/>
          </p:nvPr>
        </p:nvSpPr>
        <p:spPr>
          <a:xfrm>
            <a:off x="6159500" y="1524000"/>
            <a:ext cx="2667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7" name="Content Placeholder 3">
            <a:extLst>
              <a:ext uri="{FF2B5EF4-FFF2-40B4-BE49-F238E27FC236}">
                <a16:creationId xmlns:a16="http://schemas.microsoft.com/office/drawing/2014/main" id="{FEEAEE62-1011-25C4-D077-B8F0DE19ADDB}"/>
              </a:ext>
            </a:extLst>
          </p:cNvPr>
          <p:cNvSpPr>
            <a:spLocks noGrp="1"/>
          </p:cNvSpPr>
          <p:nvPr>
            <p:ph sz="half" idx="14"/>
          </p:nvPr>
        </p:nvSpPr>
        <p:spPr>
          <a:xfrm>
            <a:off x="8953500" y="1524000"/>
            <a:ext cx="2667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197513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bg>
      <p:bgPr>
        <a:gradFill>
          <a:gsLst>
            <a:gs pos="0">
              <a:schemeClr val="accent2"/>
            </a:gs>
            <a:gs pos="100000">
              <a:schemeClr val="tx2"/>
            </a:gs>
          </a:gsLst>
          <a:lin ang="5400000" scaled="0"/>
        </a:gradFill>
        <a:effectLst/>
      </p:bgPr>
    </p:bg>
    <p:spTree>
      <p:nvGrpSpPr>
        <p:cNvPr id="1" name=""/>
        <p:cNvGrpSpPr/>
        <p:nvPr/>
      </p:nvGrpSpPr>
      <p:grpSpPr>
        <a:xfrm>
          <a:off x="0" y="0"/>
          <a:ext cx="0" cy="0"/>
          <a:chOff x="0" y="0"/>
          <a:chExt cx="0" cy="0"/>
        </a:xfrm>
      </p:grpSpPr>
      <p:pic>
        <p:nvPicPr>
          <p:cNvPr id="10" name="Picture 9" descr="Background pattern&#10;&#10;Description automatically generated">
            <a:extLst>
              <a:ext uri="{FF2B5EF4-FFF2-40B4-BE49-F238E27FC236}">
                <a16:creationId xmlns:a16="http://schemas.microsoft.com/office/drawing/2014/main" id="{D6481592-C8A0-EAF1-7707-CD3EA87AE06C}"/>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B0C87E85-59EE-0C3C-E8B9-0515501F7EAB}"/>
              </a:ext>
            </a:extLst>
          </p:cNvPr>
          <p:cNvSpPr>
            <a:spLocks/>
          </p:cNvSpPr>
          <p:nvPr userDrawn="1"/>
        </p:nvSpPr>
        <p:spPr>
          <a:xfrm>
            <a:off x="285750" y="0"/>
            <a:ext cx="119062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610DC988-C1AF-01E3-199C-C30CD8936B36}"/>
              </a:ext>
            </a:extLst>
          </p:cNvPr>
          <p:cNvSpPr>
            <a:spLocks noGrp="1"/>
          </p:cNvSpPr>
          <p:nvPr>
            <p:ph type="title"/>
          </p:nvPr>
        </p:nvSpPr>
        <p:spPr>
          <a:xfrm>
            <a:off x="571500" y="381000"/>
            <a:ext cx="11049000" cy="762000"/>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2D139F5-603E-02A6-95F1-984611F56351}"/>
              </a:ext>
            </a:extLst>
          </p:cNvPr>
          <p:cNvSpPr>
            <a:spLocks noGrp="1"/>
          </p:cNvSpPr>
          <p:nvPr>
            <p:ph type="body" idx="1"/>
          </p:nvPr>
        </p:nvSpPr>
        <p:spPr>
          <a:xfrm>
            <a:off x="571500" y="1524001"/>
            <a:ext cx="5461000" cy="571500"/>
          </a:xfrm>
        </p:spPr>
        <p:txBody>
          <a:bodyPr anchor="t"/>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A6EE70-4F13-2271-3600-2BB0DB4EDDC7}"/>
              </a:ext>
            </a:extLst>
          </p:cNvPr>
          <p:cNvSpPr>
            <a:spLocks noGrp="1"/>
          </p:cNvSpPr>
          <p:nvPr>
            <p:ph sz="half" idx="2"/>
          </p:nvPr>
        </p:nvSpPr>
        <p:spPr>
          <a:xfrm>
            <a:off x="571500" y="2222500"/>
            <a:ext cx="5461000" cy="4064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C697DB87-E4AA-DAEC-8724-3D78A9CDF887}"/>
              </a:ext>
            </a:extLst>
          </p:cNvPr>
          <p:cNvSpPr>
            <a:spLocks noGrp="1"/>
          </p:cNvSpPr>
          <p:nvPr>
            <p:ph type="body" sz="quarter" idx="3"/>
          </p:nvPr>
        </p:nvSpPr>
        <p:spPr>
          <a:xfrm>
            <a:off x="6159502" y="1524000"/>
            <a:ext cx="5460998" cy="571500"/>
          </a:xfrm>
        </p:spPr>
        <p:txBody>
          <a:bodyPr anchor="t"/>
          <a:lstStyle>
            <a:lvl1pPr marL="0" indent="0">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902257-F16C-B076-979D-B0CCD357AE93}"/>
              </a:ext>
            </a:extLst>
          </p:cNvPr>
          <p:cNvSpPr>
            <a:spLocks noGrp="1"/>
          </p:cNvSpPr>
          <p:nvPr>
            <p:ph sz="quarter" idx="4"/>
          </p:nvPr>
        </p:nvSpPr>
        <p:spPr>
          <a:xfrm>
            <a:off x="6159502" y="2222500"/>
            <a:ext cx="5460998" cy="4064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A70B1950-6893-FAE7-2680-8DEBB1528B72}"/>
              </a:ext>
            </a:extLst>
          </p:cNvPr>
          <p:cNvSpPr>
            <a:spLocks noGrp="1"/>
          </p:cNvSpPr>
          <p:nvPr>
            <p:ph type="dt" sz="half" idx="10"/>
          </p:nvPr>
        </p:nvSpPr>
        <p:spPr/>
        <p:txBody>
          <a:bodyPr/>
          <a:lstStyle/>
          <a:p>
            <a:fld id="{26FC4623-0E05-4DD5-A13C-D968CAD582E1}" type="datetime1">
              <a:rPr lang="en-GB" smtClean="0"/>
              <a:t>26/02/2025</a:t>
            </a:fld>
            <a:endParaRPr lang="en-GB"/>
          </a:p>
        </p:txBody>
      </p:sp>
      <p:sp>
        <p:nvSpPr>
          <p:cNvPr id="8" name="Footer Placeholder 7">
            <a:extLst>
              <a:ext uri="{FF2B5EF4-FFF2-40B4-BE49-F238E27FC236}">
                <a16:creationId xmlns:a16="http://schemas.microsoft.com/office/drawing/2014/main" id="{9DBE135E-BC5E-85DC-5672-AA960300C72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63BE335-CF53-5B3E-B755-6721DC3D22C5}"/>
              </a:ext>
            </a:extLst>
          </p:cNvPr>
          <p:cNvSpPr>
            <a:spLocks noGrp="1"/>
          </p:cNvSpPr>
          <p:nvPr>
            <p:ph type="sldNum" sz="quarter" idx="12"/>
          </p:nvPr>
        </p:nvSpPr>
        <p:spPr/>
        <p:txBody>
          <a:bodyPr/>
          <a:lstStyle/>
          <a:p>
            <a:fld id="{0F36756C-E2AA-4010-9ED5-5A423156605A}" type="slidenum">
              <a:rPr lang="en-GB" smtClean="0"/>
              <a:t>‹#›</a:t>
            </a:fld>
            <a:endParaRPr lang="en-GB"/>
          </a:p>
        </p:txBody>
      </p:sp>
      <p:grpSp>
        <p:nvGrpSpPr>
          <p:cNvPr id="15" name="Group 4">
            <a:extLst>
              <a:ext uri="{FF2B5EF4-FFF2-40B4-BE49-F238E27FC236}">
                <a16:creationId xmlns:a16="http://schemas.microsoft.com/office/drawing/2014/main" id="{FECC6B74-1F84-06F4-AD6F-66FC05EB1253}"/>
              </a:ext>
            </a:extLst>
          </p:cNvPr>
          <p:cNvGrpSpPr>
            <a:grpSpLocks noChangeAspect="1"/>
          </p:cNvGrpSpPr>
          <p:nvPr userDrawn="1"/>
        </p:nvGrpSpPr>
        <p:grpSpPr bwMode="auto">
          <a:xfrm>
            <a:off x="11407071" y="476250"/>
            <a:ext cx="213430" cy="571500"/>
            <a:chOff x="4249" y="1683"/>
            <a:chExt cx="695" cy="1861"/>
          </a:xfrm>
        </p:grpSpPr>
        <p:sp>
          <p:nvSpPr>
            <p:cNvPr id="16" name="Freeform 5">
              <a:extLst>
                <a:ext uri="{FF2B5EF4-FFF2-40B4-BE49-F238E27FC236}">
                  <a16:creationId xmlns:a16="http://schemas.microsoft.com/office/drawing/2014/main" id="{196C8684-7DDF-077E-A6C7-40068F608C03}"/>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7" name="Freeform 6">
              <a:extLst>
                <a:ext uri="{FF2B5EF4-FFF2-40B4-BE49-F238E27FC236}">
                  <a16:creationId xmlns:a16="http://schemas.microsoft.com/office/drawing/2014/main" id="{74659E16-107A-DC68-B76D-105971995E54}"/>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20132399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bg>
      <p:bgPr>
        <a:gradFill>
          <a:gsLst>
            <a:gs pos="0">
              <a:schemeClr val="accent2"/>
            </a:gs>
            <a:gs pos="100000">
              <a:schemeClr val="tx2"/>
            </a:gs>
          </a:gsLst>
          <a:lin ang="5400000" scaled="0"/>
        </a:gradFill>
        <a:effectLst/>
      </p:bgPr>
    </p:bg>
    <p:spTree>
      <p:nvGrpSpPr>
        <p:cNvPr id="1" name=""/>
        <p:cNvGrpSpPr/>
        <p:nvPr/>
      </p:nvGrpSpPr>
      <p:grpSpPr>
        <a:xfrm>
          <a:off x="0" y="0"/>
          <a:ext cx="0" cy="0"/>
          <a:chOff x="0" y="0"/>
          <a:chExt cx="0" cy="0"/>
        </a:xfrm>
      </p:grpSpPr>
      <p:pic>
        <p:nvPicPr>
          <p:cNvPr id="8" name="Picture 7" descr="Background pattern&#10;&#10;Description automatically generated">
            <a:extLst>
              <a:ext uri="{FF2B5EF4-FFF2-40B4-BE49-F238E27FC236}">
                <a16:creationId xmlns:a16="http://schemas.microsoft.com/office/drawing/2014/main" id="{95B3B05E-B3DA-23F0-D3F3-8F3610C2DCC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9" name="Rectangle 8">
            <a:extLst>
              <a:ext uri="{FF2B5EF4-FFF2-40B4-BE49-F238E27FC236}">
                <a16:creationId xmlns:a16="http://schemas.microsoft.com/office/drawing/2014/main" id="{08FDFB18-9402-4967-AC74-9C49B3D8F7FA}"/>
              </a:ext>
            </a:extLst>
          </p:cNvPr>
          <p:cNvSpPr>
            <a:spLocks/>
          </p:cNvSpPr>
          <p:nvPr userDrawn="1"/>
        </p:nvSpPr>
        <p:spPr>
          <a:xfrm>
            <a:off x="285750" y="0"/>
            <a:ext cx="119062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20B1D734-91EC-B7BB-2A62-8F40920FFBCE}"/>
              </a:ext>
            </a:extLst>
          </p:cNvPr>
          <p:cNvSpPr>
            <a:spLocks noGrp="1"/>
          </p:cNvSpPr>
          <p:nvPr>
            <p:ph type="title"/>
          </p:nvPr>
        </p:nvSpPr>
        <p:spPr>
          <a:xfrm>
            <a:off x="571501" y="571500"/>
            <a:ext cx="4064000" cy="1524000"/>
          </a:xfrm>
        </p:spPr>
        <p:txBody>
          <a:bodyPr anchor="b"/>
          <a:lstStyle>
            <a:lvl1pPr>
              <a:defRPr sz="28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B01AD642-D8CC-B888-F98E-D9597CE4BE33}"/>
              </a:ext>
            </a:extLst>
          </p:cNvPr>
          <p:cNvSpPr>
            <a:spLocks noGrp="1"/>
          </p:cNvSpPr>
          <p:nvPr>
            <p:ph idx="1"/>
          </p:nvPr>
        </p:nvSpPr>
        <p:spPr>
          <a:xfrm>
            <a:off x="4762499" y="1524000"/>
            <a:ext cx="6857999" cy="4762500"/>
          </a:xfrm>
        </p:spPr>
        <p:txBody>
          <a:bodyPr/>
          <a:lstStyle>
            <a:lvl1pPr marL="446088" indent="-446088">
              <a:defRPr sz="2800"/>
            </a:lvl1pPr>
            <a:lvl2pPr marL="896938" indent="-439738">
              <a:defRPr sz="2400"/>
            </a:lvl2pPr>
            <a:lvl3pPr>
              <a:defRPr sz="2000"/>
            </a:lvl3pPr>
            <a:lvl4pPr>
              <a:defRPr sz="1800"/>
            </a:lvl4pPr>
            <a:lvl5pPr>
              <a:defRPr sz="1400"/>
            </a:lvl5pPr>
            <a:lvl6pPr>
              <a:defRPr sz="1400"/>
            </a:lvl6pPr>
            <a:lvl7pPr>
              <a:defRPr sz="1400"/>
            </a:lvl7pPr>
            <a:lvl8pPr>
              <a:defRPr sz="1100"/>
            </a:lvl8pPr>
            <a:lvl9pPr marL="3767138" indent="-109538">
              <a:buFont typeface="Arial" panose="020B0604020202020204" pitchFamily="34" charset="0"/>
              <a:buChar cha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 level</a:t>
            </a:r>
          </a:p>
          <a:p>
            <a:pPr lvl="8"/>
            <a:r>
              <a:rPr lang="en-US"/>
              <a:t>Nineth level</a:t>
            </a:r>
          </a:p>
        </p:txBody>
      </p:sp>
      <p:sp>
        <p:nvSpPr>
          <p:cNvPr id="4" name="Text Placeholder 3">
            <a:extLst>
              <a:ext uri="{FF2B5EF4-FFF2-40B4-BE49-F238E27FC236}">
                <a16:creationId xmlns:a16="http://schemas.microsoft.com/office/drawing/2014/main" id="{A967F705-2BB5-428C-D006-DB69C7EB5327}"/>
              </a:ext>
            </a:extLst>
          </p:cNvPr>
          <p:cNvSpPr>
            <a:spLocks noGrp="1"/>
          </p:cNvSpPr>
          <p:nvPr>
            <p:ph type="body" sz="half" idx="2"/>
          </p:nvPr>
        </p:nvSpPr>
        <p:spPr>
          <a:xfrm>
            <a:off x="571501" y="2222500"/>
            <a:ext cx="4064000" cy="4064000"/>
          </a:xfrm>
        </p:spPr>
        <p:txBody>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AD87C5-8022-88A6-8DA9-792F0BC0D898}"/>
              </a:ext>
            </a:extLst>
          </p:cNvPr>
          <p:cNvSpPr>
            <a:spLocks noGrp="1"/>
          </p:cNvSpPr>
          <p:nvPr>
            <p:ph type="dt" sz="half" idx="10"/>
          </p:nvPr>
        </p:nvSpPr>
        <p:spPr/>
        <p:txBody>
          <a:bodyPr/>
          <a:lstStyle/>
          <a:p>
            <a:fld id="{A3855FA0-FF60-4D79-AC99-C7C1B8A85DBB}" type="datetime1">
              <a:rPr lang="en-GB" smtClean="0"/>
              <a:t>26/02/2025</a:t>
            </a:fld>
            <a:endParaRPr lang="en-GB"/>
          </a:p>
        </p:txBody>
      </p:sp>
      <p:sp>
        <p:nvSpPr>
          <p:cNvPr id="6" name="Footer Placeholder 5">
            <a:extLst>
              <a:ext uri="{FF2B5EF4-FFF2-40B4-BE49-F238E27FC236}">
                <a16:creationId xmlns:a16="http://schemas.microsoft.com/office/drawing/2014/main" id="{E2ABEAB8-FFFD-3E03-37F7-F6267389A44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E3FB8A-F40B-AF23-6D4A-D467796CB386}"/>
              </a:ext>
            </a:extLst>
          </p:cNvPr>
          <p:cNvSpPr>
            <a:spLocks noGrp="1"/>
          </p:cNvSpPr>
          <p:nvPr>
            <p:ph type="sldNum" sz="quarter" idx="12"/>
          </p:nvPr>
        </p:nvSpPr>
        <p:spPr/>
        <p:txBody>
          <a:bodyPr/>
          <a:lstStyle/>
          <a:p>
            <a:fld id="{0F36756C-E2AA-4010-9ED5-5A423156605A}" type="slidenum">
              <a:rPr lang="en-GB" smtClean="0"/>
              <a:t>‹#›</a:t>
            </a:fld>
            <a:endParaRPr lang="en-GB"/>
          </a:p>
        </p:txBody>
      </p:sp>
      <p:grpSp>
        <p:nvGrpSpPr>
          <p:cNvPr id="13" name="Group 4">
            <a:extLst>
              <a:ext uri="{FF2B5EF4-FFF2-40B4-BE49-F238E27FC236}">
                <a16:creationId xmlns:a16="http://schemas.microsoft.com/office/drawing/2014/main" id="{5A257C70-FF73-F3D0-8505-4D89303E2AE5}"/>
              </a:ext>
            </a:extLst>
          </p:cNvPr>
          <p:cNvGrpSpPr>
            <a:grpSpLocks noChangeAspect="1"/>
          </p:cNvGrpSpPr>
          <p:nvPr userDrawn="1"/>
        </p:nvGrpSpPr>
        <p:grpSpPr bwMode="auto">
          <a:xfrm>
            <a:off x="11407071" y="476250"/>
            <a:ext cx="213430" cy="571500"/>
            <a:chOff x="4249" y="1683"/>
            <a:chExt cx="695" cy="1861"/>
          </a:xfrm>
        </p:grpSpPr>
        <p:sp>
          <p:nvSpPr>
            <p:cNvPr id="14" name="Freeform 5">
              <a:extLst>
                <a:ext uri="{FF2B5EF4-FFF2-40B4-BE49-F238E27FC236}">
                  <a16:creationId xmlns:a16="http://schemas.microsoft.com/office/drawing/2014/main" id="{9B079C84-9D27-B507-B8A6-FD59327C0E81}"/>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5" name="Freeform 6">
              <a:extLst>
                <a:ext uri="{FF2B5EF4-FFF2-40B4-BE49-F238E27FC236}">
                  <a16:creationId xmlns:a16="http://schemas.microsoft.com/office/drawing/2014/main" id="{5AD21982-DA0B-3FE7-10B5-FB56CA762152}"/>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21372856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bg>
      <p:bgPr>
        <a:gradFill>
          <a:gsLst>
            <a:gs pos="0">
              <a:schemeClr val="accent2"/>
            </a:gs>
            <a:gs pos="100000">
              <a:schemeClr val="tx2"/>
            </a:gs>
          </a:gsLst>
          <a:lin ang="5400000" scaled="0"/>
        </a:gradFill>
        <a:effectLst/>
      </p:bgPr>
    </p:bg>
    <p:spTree>
      <p:nvGrpSpPr>
        <p:cNvPr id="1" name=""/>
        <p:cNvGrpSpPr/>
        <p:nvPr/>
      </p:nvGrpSpPr>
      <p:grpSpPr>
        <a:xfrm>
          <a:off x="0" y="0"/>
          <a:ext cx="0" cy="0"/>
          <a:chOff x="0" y="0"/>
          <a:chExt cx="0" cy="0"/>
        </a:xfrm>
      </p:grpSpPr>
      <p:pic>
        <p:nvPicPr>
          <p:cNvPr id="8" name="Picture 7" descr="Background pattern&#10;&#10;Description automatically generated">
            <a:extLst>
              <a:ext uri="{FF2B5EF4-FFF2-40B4-BE49-F238E27FC236}">
                <a16:creationId xmlns:a16="http://schemas.microsoft.com/office/drawing/2014/main" id="{60E7CB34-DC0A-DEE2-B662-CADBFD59FCC5}"/>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9" name="Rectangle 8">
            <a:extLst>
              <a:ext uri="{FF2B5EF4-FFF2-40B4-BE49-F238E27FC236}">
                <a16:creationId xmlns:a16="http://schemas.microsoft.com/office/drawing/2014/main" id="{9AAEA7F8-970E-7668-5D7D-4516DB03FBE9}"/>
              </a:ext>
            </a:extLst>
          </p:cNvPr>
          <p:cNvSpPr>
            <a:spLocks/>
          </p:cNvSpPr>
          <p:nvPr userDrawn="1"/>
        </p:nvSpPr>
        <p:spPr>
          <a:xfrm>
            <a:off x="285750" y="0"/>
            <a:ext cx="119062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6995037A-79D8-C064-C91B-FCD114215ADF}"/>
              </a:ext>
            </a:extLst>
          </p:cNvPr>
          <p:cNvSpPr>
            <a:spLocks noGrp="1"/>
          </p:cNvSpPr>
          <p:nvPr>
            <p:ph type="title"/>
          </p:nvPr>
        </p:nvSpPr>
        <p:spPr>
          <a:xfrm>
            <a:off x="571501" y="571500"/>
            <a:ext cx="4064000" cy="1524000"/>
          </a:xfrm>
        </p:spPr>
        <p:txBody>
          <a:bodyPr anchor="b"/>
          <a:lstStyle>
            <a:lvl1pPr>
              <a:defRPr sz="28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AC29117-E04C-7D54-E047-88CC7817F50E}"/>
              </a:ext>
            </a:extLst>
          </p:cNvPr>
          <p:cNvSpPr>
            <a:spLocks noGrp="1"/>
          </p:cNvSpPr>
          <p:nvPr>
            <p:ph type="pic" idx="1" hasCustomPrompt="1"/>
          </p:nvPr>
        </p:nvSpPr>
        <p:spPr>
          <a:xfrm>
            <a:off x="4762500" y="1524000"/>
            <a:ext cx="6858000" cy="4762499"/>
          </a:xfrm>
        </p:spPr>
        <p:txBody>
          <a:bodyPr tIns="1008000" anchor="ct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to add picture</a:t>
            </a:r>
            <a:endParaRPr lang="en-GB"/>
          </a:p>
        </p:txBody>
      </p:sp>
      <p:sp>
        <p:nvSpPr>
          <p:cNvPr id="4" name="Text Placeholder 3">
            <a:extLst>
              <a:ext uri="{FF2B5EF4-FFF2-40B4-BE49-F238E27FC236}">
                <a16:creationId xmlns:a16="http://schemas.microsoft.com/office/drawing/2014/main" id="{6BB43C70-50C8-EC1F-8F13-0F06DF9157EC}"/>
              </a:ext>
            </a:extLst>
          </p:cNvPr>
          <p:cNvSpPr>
            <a:spLocks noGrp="1"/>
          </p:cNvSpPr>
          <p:nvPr>
            <p:ph type="body" sz="half" idx="2"/>
          </p:nvPr>
        </p:nvSpPr>
        <p:spPr>
          <a:xfrm>
            <a:off x="571500" y="2222500"/>
            <a:ext cx="4063999" cy="4064000"/>
          </a:xfrm>
        </p:spPr>
        <p:txBody>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C2B405-0E91-CE7A-A0AF-60FEFC4650A8}"/>
              </a:ext>
            </a:extLst>
          </p:cNvPr>
          <p:cNvSpPr>
            <a:spLocks noGrp="1"/>
          </p:cNvSpPr>
          <p:nvPr>
            <p:ph type="dt" sz="half" idx="10"/>
          </p:nvPr>
        </p:nvSpPr>
        <p:spPr/>
        <p:txBody>
          <a:bodyPr/>
          <a:lstStyle/>
          <a:p>
            <a:fld id="{B22AE1E0-C282-4AAC-8F61-45FCF3834FD8}" type="datetime1">
              <a:rPr lang="en-GB" smtClean="0"/>
              <a:t>26/02/2025</a:t>
            </a:fld>
            <a:endParaRPr lang="en-GB"/>
          </a:p>
        </p:txBody>
      </p:sp>
      <p:sp>
        <p:nvSpPr>
          <p:cNvPr id="6" name="Footer Placeholder 5">
            <a:extLst>
              <a:ext uri="{FF2B5EF4-FFF2-40B4-BE49-F238E27FC236}">
                <a16:creationId xmlns:a16="http://schemas.microsoft.com/office/drawing/2014/main" id="{7495D708-CFA3-AE14-EF09-BF023326A23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012D345-07DE-35FD-6E7F-51BB5AAAD550}"/>
              </a:ext>
            </a:extLst>
          </p:cNvPr>
          <p:cNvSpPr>
            <a:spLocks noGrp="1"/>
          </p:cNvSpPr>
          <p:nvPr>
            <p:ph type="sldNum" sz="quarter" idx="12"/>
          </p:nvPr>
        </p:nvSpPr>
        <p:spPr/>
        <p:txBody>
          <a:bodyPr/>
          <a:lstStyle/>
          <a:p>
            <a:fld id="{0F36756C-E2AA-4010-9ED5-5A423156605A}" type="slidenum">
              <a:rPr lang="en-GB" smtClean="0"/>
              <a:t>‹#›</a:t>
            </a:fld>
            <a:endParaRPr lang="en-GB"/>
          </a:p>
        </p:txBody>
      </p:sp>
      <p:grpSp>
        <p:nvGrpSpPr>
          <p:cNvPr id="13" name="Group 4">
            <a:extLst>
              <a:ext uri="{FF2B5EF4-FFF2-40B4-BE49-F238E27FC236}">
                <a16:creationId xmlns:a16="http://schemas.microsoft.com/office/drawing/2014/main" id="{DF659B25-1128-EB7E-23B9-6570C89972AB}"/>
              </a:ext>
            </a:extLst>
          </p:cNvPr>
          <p:cNvGrpSpPr>
            <a:grpSpLocks noChangeAspect="1"/>
          </p:cNvGrpSpPr>
          <p:nvPr userDrawn="1"/>
        </p:nvGrpSpPr>
        <p:grpSpPr bwMode="auto">
          <a:xfrm>
            <a:off x="11407071" y="476250"/>
            <a:ext cx="213430" cy="571500"/>
            <a:chOff x="4249" y="1683"/>
            <a:chExt cx="695" cy="1861"/>
          </a:xfrm>
        </p:grpSpPr>
        <p:sp>
          <p:nvSpPr>
            <p:cNvPr id="14" name="Freeform 5">
              <a:extLst>
                <a:ext uri="{FF2B5EF4-FFF2-40B4-BE49-F238E27FC236}">
                  <a16:creationId xmlns:a16="http://schemas.microsoft.com/office/drawing/2014/main" id="{3D96107F-AC1B-98CC-4731-6119F6E15D2A}"/>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5" name="Freeform 6">
              <a:extLst>
                <a:ext uri="{FF2B5EF4-FFF2-40B4-BE49-F238E27FC236}">
                  <a16:creationId xmlns:a16="http://schemas.microsoft.com/office/drawing/2014/main" id="{037A5B9E-3584-E905-7791-F3231BA53A06}"/>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14279648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F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4B127-7A50-E77B-CA2C-F27B794EDDC4}"/>
              </a:ext>
            </a:extLst>
          </p:cNvPr>
          <p:cNvSpPr>
            <a:spLocks noGrp="1"/>
          </p:cNvSpPr>
          <p:nvPr>
            <p:ph type="title"/>
          </p:nvPr>
        </p:nvSpPr>
        <p:spPr>
          <a:xfrm>
            <a:off x="571500" y="381000"/>
            <a:ext cx="11049000" cy="762000"/>
          </a:xfrm>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8BBEFAF-1E88-A122-E394-C4F8D681D799}"/>
              </a:ext>
            </a:extLst>
          </p:cNvPr>
          <p:cNvSpPr>
            <a:spLocks noGrp="1"/>
          </p:cNvSpPr>
          <p:nvPr>
            <p:ph type="dt" sz="half" idx="10"/>
          </p:nvPr>
        </p:nvSpPr>
        <p:spPr/>
        <p:txBody>
          <a:bodyPr/>
          <a:lstStyle/>
          <a:p>
            <a:fld id="{A6EC5A29-A388-400F-BD96-66DBA77016BE}" type="datetime1">
              <a:rPr lang="en-GB" smtClean="0"/>
              <a:t>26/02/2025</a:t>
            </a:fld>
            <a:endParaRPr lang="en-GB"/>
          </a:p>
        </p:txBody>
      </p:sp>
      <p:sp>
        <p:nvSpPr>
          <p:cNvPr id="4" name="Footer Placeholder 3">
            <a:extLst>
              <a:ext uri="{FF2B5EF4-FFF2-40B4-BE49-F238E27FC236}">
                <a16:creationId xmlns:a16="http://schemas.microsoft.com/office/drawing/2014/main" id="{520A7339-5D52-E40F-10FF-19BC3F0A4D7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A5731E3-09CE-B466-FAEE-77AB41CBFB3C}"/>
              </a:ext>
            </a:extLst>
          </p:cNvPr>
          <p:cNvSpPr>
            <a:spLocks noGrp="1"/>
          </p:cNvSpPr>
          <p:nvPr>
            <p:ph type="sldNum" sz="quarter" idx="12"/>
          </p:nvPr>
        </p:nvSpPr>
        <p:spPr/>
        <p:txBody>
          <a:bodyPr/>
          <a:lstStyle/>
          <a:p>
            <a:fld id="{0F36756C-E2AA-4010-9ED5-5A423156605A}" type="slidenum">
              <a:rPr lang="en-GB" smtClean="0"/>
              <a:t>‹#›</a:t>
            </a:fld>
            <a:endParaRPr lang="en-GB"/>
          </a:p>
        </p:txBody>
      </p:sp>
    </p:spTree>
    <p:extLst>
      <p:ext uri="{BB962C8B-B14F-4D97-AF65-F5344CB8AC3E}">
        <p14:creationId xmlns:p14="http://schemas.microsoft.com/office/powerpoint/2010/main" val="26736024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Free Content (with log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4B127-7A50-E77B-CA2C-F27B794EDDC4}"/>
              </a:ext>
            </a:extLst>
          </p:cNvPr>
          <p:cNvSpPr>
            <a:spLocks noGrp="1"/>
          </p:cNvSpPr>
          <p:nvPr>
            <p:ph type="title"/>
          </p:nvPr>
        </p:nvSpPr>
        <p:spPr>
          <a:xfrm>
            <a:off x="571500" y="381000"/>
            <a:ext cx="11049000" cy="762000"/>
          </a:xfrm>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8BBEFAF-1E88-A122-E394-C4F8D681D799}"/>
              </a:ext>
            </a:extLst>
          </p:cNvPr>
          <p:cNvSpPr>
            <a:spLocks noGrp="1"/>
          </p:cNvSpPr>
          <p:nvPr>
            <p:ph type="dt" sz="half" idx="10"/>
          </p:nvPr>
        </p:nvSpPr>
        <p:spPr/>
        <p:txBody>
          <a:bodyPr/>
          <a:lstStyle/>
          <a:p>
            <a:fld id="{A6EC5A29-A388-400F-BD96-66DBA77016BE}" type="datetime1">
              <a:rPr lang="en-GB" smtClean="0"/>
              <a:t>26/02/2025</a:t>
            </a:fld>
            <a:endParaRPr lang="en-GB"/>
          </a:p>
        </p:txBody>
      </p:sp>
      <p:sp>
        <p:nvSpPr>
          <p:cNvPr id="4" name="Footer Placeholder 3">
            <a:extLst>
              <a:ext uri="{FF2B5EF4-FFF2-40B4-BE49-F238E27FC236}">
                <a16:creationId xmlns:a16="http://schemas.microsoft.com/office/drawing/2014/main" id="{520A7339-5D52-E40F-10FF-19BC3F0A4D7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A5731E3-09CE-B466-FAEE-77AB41CBFB3C}"/>
              </a:ext>
            </a:extLst>
          </p:cNvPr>
          <p:cNvSpPr>
            <a:spLocks noGrp="1"/>
          </p:cNvSpPr>
          <p:nvPr>
            <p:ph type="sldNum" sz="quarter" idx="12"/>
          </p:nvPr>
        </p:nvSpPr>
        <p:spPr/>
        <p:txBody>
          <a:bodyPr/>
          <a:lstStyle/>
          <a:p>
            <a:fld id="{0F36756C-E2AA-4010-9ED5-5A423156605A}" type="slidenum">
              <a:rPr lang="en-GB" smtClean="0"/>
              <a:t>‹#›</a:t>
            </a:fld>
            <a:endParaRPr lang="en-GB"/>
          </a:p>
        </p:txBody>
      </p:sp>
      <p:grpSp>
        <p:nvGrpSpPr>
          <p:cNvPr id="6" name="Group 4">
            <a:extLst>
              <a:ext uri="{FF2B5EF4-FFF2-40B4-BE49-F238E27FC236}">
                <a16:creationId xmlns:a16="http://schemas.microsoft.com/office/drawing/2014/main" id="{6102A321-6EC6-2DD7-80F3-56D0A0860D1E}"/>
              </a:ext>
            </a:extLst>
          </p:cNvPr>
          <p:cNvGrpSpPr>
            <a:grpSpLocks noChangeAspect="1"/>
          </p:cNvGrpSpPr>
          <p:nvPr userDrawn="1"/>
        </p:nvGrpSpPr>
        <p:grpSpPr bwMode="auto">
          <a:xfrm>
            <a:off x="11407071" y="476250"/>
            <a:ext cx="213430" cy="571500"/>
            <a:chOff x="4249" y="1683"/>
            <a:chExt cx="695" cy="1861"/>
          </a:xfrm>
        </p:grpSpPr>
        <p:sp>
          <p:nvSpPr>
            <p:cNvPr id="7" name="Freeform 5">
              <a:extLst>
                <a:ext uri="{FF2B5EF4-FFF2-40B4-BE49-F238E27FC236}">
                  <a16:creationId xmlns:a16="http://schemas.microsoft.com/office/drawing/2014/main" id="{AE84681A-5118-1F8E-19FC-304A83205041}"/>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ABE6C469-49DB-B1F5-6E17-57A91B5BB897}"/>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25484989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with Caption (option B)">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FEBF5D3F-6E14-8688-A0CC-A5F1012E8F8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221D39DA-4286-5637-E4E8-F7FD70B28F6D}"/>
              </a:ext>
            </a:extLst>
          </p:cNvPr>
          <p:cNvSpPr/>
          <p:nvPr userDrawn="1"/>
        </p:nvSpPr>
        <p:spPr>
          <a:xfrm>
            <a:off x="635000" y="-1"/>
            <a:ext cx="1155700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D0645FF4-37BC-C999-5E7C-BD0AAC84848C}"/>
              </a:ext>
            </a:extLst>
          </p:cNvPr>
          <p:cNvSpPr/>
          <p:nvPr userDrawn="1"/>
        </p:nvSpPr>
        <p:spPr>
          <a:xfrm>
            <a:off x="285750" y="0"/>
            <a:ext cx="44767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1BDFF4-82F5-55A0-B181-4ED797CA768B}"/>
              </a:ext>
            </a:extLst>
          </p:cNvPr>
          <p:cNvSpPr>
            <a:spLocks noGrp="1"/>
          </p:cNvSpPr>
          <p:nvPr>
            <p:ph type="dt" sz="half" idx="10"/>
          </p:nvPr>
        </p:nvSpPr>
        <p:spPr/>
        <p:txBody>
          <a:bodyPr/>
          <a:lstStyle>
            <a:lvl1pPr>
              <a:defRPr sz="1000"/>
            </a:lvl1p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2211E7E9-9EC4-BA01-F7F3-FA86B1D4785F}"/>
              </a:ext>
            </a:extLst>
          </p:cNvPr>
          <p:cNvSpPr>
            <a:spLocks noGrp="1"/>
          </p:cNvSpPr>
          <p:nvPr>
            <p:ph type="ftr" sz="quarter" idx="11"/>
          </p:nvPr>
        </p:nvSpPr>
        <p:spPr/>
        <p:txBody>
          <a:bodyPr/>
          <a:lstStyle>
            <a:lvl1pPr>
              <a:defRPr sz="1000"/>
            </a:lvl1pPr>
          </a:lstStyle>
          <a:p>
            <a:endParaRPr lang="en-GB"/>
          </a:p>
        </p:txBody>
      </p:sp>
      <p:sp>
        <p:nvSpPr>
          <p:cNvPr id="5" name="Slide Number Placeholder 4">
            <a:extLst>
              <a:ext uri="{FF2B5EF4-FFF2-40B4-BE49-F238E27FC236}">
                <a16:creationId xmlns:a16="http://schemas.microsoft.com/office/drawing/2014/main" id="{C345FBFD-BEA0-2FF7-F6C0-CC7802CA3BD2}"/>
              </a:ext>
            </a:extLst>
          </p:cNvPr>
          <p:cNvSpPr>
            <a:spLocks noGrp="1"/>
          </p:cNvSpPr>
          <p:nvPr>
            <p:ph type="sldNum" sz="quarter" idx="12"/>
          </p:nvPr>
        </p:nvSpPr>
        <p:spPr/>
        <p:txBody>
          <a:bodyPr/>
          <a:lstStyle>
            <a:lvl1pPr>
              <a:defRPr sz="1000" b="1"/>
            </a:lvl1pPr>
          </a:lstStyle>
          <a:p>
            <a:fld id="{C54CF950-EB70-4312-AF69-48F3BBDFB977}" type="slidenum">
              <a:rPr lang="en-GB" smtClean="0"/>
              <a:pPr/>
              <a:t>‹#›</a:t>
            </a:fld>
            <a:endParaRPr lang="en-GB"/>
          </a:p>
        </p:txBody>
      </p:sp>
      <p:sp>
        <p:nvSpPr>
          <p:cNvPr id="14" name="Text Placeholder 13">
            <a:extLst>
              <a:ext uri="{FF2B5EF4-FFF2-40B4-BE49-F238E27FC236}">
                <a16:creationId xmlns:a16="http://schemas.microsoft.com/office/drawing/2014/main" id="{68933392-6C62-F908-3B59-559573A91A61}"/>
              </a:ext>
            </a:extLst>
          </p:cNvPr>
          <p:cNvSpPr>
            <a:spLocks noGrp="1"/>
          </p:cNvSpPr>
          <p:nvPr>
            <p:ph type="body" sz="quarter" idx="13"/>
          </p:nvPr>
        </p:nvSpPr>
        <p:spPr>
          <a:xfrm>
            <a:off x="571499" y="1524000"/>
            <a:ext cx="4063999" cy="4762500"/>
          </a:xfrm>
        </p:spPr>
        <p:txBody>
          <a:bodyPr rIns="90000"/>
          <a:lstStyle>
            <a:lvl1pPr>
              <a:defRPr/>
            </a:lvl1pPr>
            <a:lvl2pPr>
              <a:defRPr/>
            </a:lvl2pPr>
          </a:lstStyle>
          <a:p>
            <a:pPr lvl="0"/>
            <a:r>
              <a:rPr lang="en-US"/>
              <a:t>Click to edit Master text styles</a:t>
            </a:r>
          </a:p>
        </p:txBody>
      </p:sp>
      <p:sp>
        <p:nvSpPr>
          <p:cNvPr id="7" name="Title 6">
            <a:extLst>
              <a:ext uri="{FF2B5EF4-FFF2-40B4-BE49-F238E27FC236}">
                <a16:creationId xmlns:a16="http://schemas.microsoft.com/office/drawing/2014/main" id="{9B914889-444E-2E1A-5BFC-FDF2315E996D}"/>
              </a:ext>
            </a:extLst>
          </p:cNvPr>
          <p:cNvSpPr>
            <a:spLocks noGrp="1"/>
          </p:cNvSpPr>
          <p:nvPr>
            <p:ph type="title"/>
          </p:nvPr>
        </p:nvSpPr>
        <p:spPr>
          <a:xfrm>
            <a:off x="571500" y="381000"/>
            <a:ext cx="4064000" cy="761997"/>
          </a:xfrm>
        </p:spPr>
        <p:txBody>
          <a:bodyPr rIns="108000" anchor="ctr"/>
          <a:lstStyle>
            <a:lvl1pPr>
              <a:defRPr sz="2800"/>
            </a:lvl1pPr>
          </a:lstStyle>
          <a:p>
            <a:r>
              <a:rPr lang="en-US"/>
              <a:t>Click to edit Master title style</a:t>
            </a:r>
            <a:endParaRPr lang="en-GB"/>
          </a:p>
        </p:txBody>
      </p:sp>
      <p:sp>
        <p:nvSpPr>
          <p:cNvPr id="11" name="Content Placeholder 2">
            <a:extLst>
              <a:ext uri="{FF2B5EF4-FFF2-40B4-BE49-F238E27FC236}">
                <a16:creationId xmlns:a16="http://schemas.microsoft.com/office/drawing/2014/main" id="{3AFE6394-B41B-E7D6-4C8C-748602927A04}"/>
              </a:ext>
            </a:extLst>
          </p:cNvPr>
          <p:cNvSpPr>
            <a:spLocks noGrp="1"/>
          </p:cNvSpPr>
          <p:nvPr>
            <p:ph idx="1"/>
          </p:nvPr>
        </p:nvSpPr>
        <p:spPr>
          <a:xfrm>
            <a:off x="5048249" y="1524000"/>
            <a:ext cx="6572249" cy="4762500"/>
          </a:xfrm>
        </p:spPr>
        <p:txBody>
          <a:bodyPr/>
          <a:lstStyle>
            <a:lvl1pPr marL="446088" indent="-446088">
              <a:defRPr sz="2800"/>
            </a:lvl1pPr>
            <a:lvl2pPr marL="896938" indent="-439738">
              <a:defRPr sz="2400"/>
            </a:lvl2pPr>
            <a:lvl3pPr>
              <a:defRPr sz="2000"/>
            </a:lvl3pPr>
            <a:lvl4pPr>
              <a:defRPr sz="1800"/>
            </a:lvl4pPr>
            <a:lvl5pPr>
              <a:defRPr sz="1400"/>
            </a:lvl5pPr>
            <a:lvl6pPr>
              <a:defRPr sz="1400"/>
            </a:lvl6pPr>
            <a:lvl7pPr>
              <a:defRPr sz="1400"/>
            </a:lvl7pPr>
            <a:lvl8pPr>
              <a:defRPr sz="1100"/>
            </a:lvl8pPr>
            <a:lvl9pPr marL="3767138" indent="-109538">
              <a:buFont typeface="Arial" panose="020B0604020202020204" pitchFamily="34" charset="0"/>
              <a:buChar cha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 level</a:t>
            </a:r>
          </a:p>
          <a:p>
            <a:pPr lvl="8"/>
            <a:r>
              <a:rPr lang="en-US"/>
              <a:t>Nineth level</a:t>
            </a:r>
          </a:p>
        </p:txBody>
      </p:sp>
      <p:grpSp>
        <p:nvGrpSpPr>
          <p:cNvPr id="16" name="Group 4">
            <a:extLst>
              <a:ext uri="{FF2B5EF4-FFF2-40B4-BE49-F238E27FC236}">
                <a16:creationId xmlns:a16="http://schemas.microsoft.com/office/drawing/2014/main" id="{E49C8A46-5D3A-BB40-E80E-6868129AF602}"/>
              </a:ext>
            </a:extLst>
          </p:cNvPr>
          <p:cNvGrpSpPr>
            <a:grpSpLocks noChangeAspect="1"/>
          </p:cNvGrpSpPr>
          <p:nvPr userDrawn="1"/>
        </p:nvGrpSpPr>
        <p:grpSpPr bwMode="auto">
          <a:xfrm>
            <a:off x="11407071" y="476250"/>
            <a:ext cx="213430" cy="571500"/>
            <a:chOff x="4249" y="1683"/>
            <a:chExt cx="695" cy="1861"/>
          </a:xfrm>
        </p:grpSpPr>
        <p:sp>
          <p:nvSpPr>
            <p:cNvPr id="17" name="Freeform 5">
              <a:extLst>
                <a:ext uri="{FF2B5EF4-FFF2-40B4-BE49-F238E27FC236}">
                  <a16:creationId xmlns:a16="http://schemas.microsoft.com/office/drawing/2014/main" id="{88599B4B-B483-6BC8-56ED-7E785945105F}"/>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8" name="Freeform 6">
              <a:extLst>
                <a:ext uri="{FF2B5EF4-FFF2-40B4-BE49-F238E27FC236}">
                  <a16:creationId xmlns:a16="http://schemas.microsoft.com/office/drawing/2014/main" id="{E74864F5-BA33-96E9-5DE0-0BF70E2CF1E1}"/>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42175537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dark)">
    <p:bg>
      <p:bgPr>
        <a:gradFill>
          <a:gsLst>
            <a:gs pos="100000">
              <a:schemeClr val="accent3"/>
            </a:gs>
            <a:gs pos="0">
              <a:schemeClr val="bg2"/>
            </a:gs>
          </a:gsLst>
          <a:lin ang="5400000" scaled="0"/>
        </a:gradFill>
        <a:effectLst/>
      </p:bgPr>
    </p:bg>
    <p:spTree>
      <p:nvGrpSpPr>
        <p:cNvPr id="1" name=""/>
        <p:cNvGrpSpPr/>
        <p:nvPr/>
      </p:nvGrpSpPr>
      <p:grpSpPr>
        <a:xfrm>
          <a:off x="0" y="0"/>
          <a:ext cx="0" cy="0"/>
          <a:chOff x="0" y="0"/>
          <a:chExt cx="0" cy="0"/>
        </a:xfrm>
      </p:grpSpPr>
      <p:sp>
        <p:nvSpPr>
          <p:cNvPr id="33" name="Oval 32">
            <a:extLst>
              <a:ext uri="{FF2B5EF4-FFF2-40B4-BE49-F238E27FC236}">
                <a16:creationId xmlns:a16="http://schemas.microsoft.com/office/drawing/2014/main" id="{9B96E7E6-32C4-70A2-83C0-16EECCD9CBF2}"/>
              </a:ext>
            </a:extLst>
          </p:cNvPr>
          <p:cNvSpPr/>
          <p:nvPr userDrawn="1"/>
        </p:nvSpPr>
        <p:spPr>
          <a:xfrm>
            <a:off x="7493000" y="524331"/>
            <a:ext cx="5439103" cy="5439103"/>
          </a:xfrm>
          <a:prstGeom prst="ellipse">
            <a:avLst/>
          </a:prstGeom>
          <a:gradFill>
            <a:gsLst>
              <a:gs pos="1000">
                <a:schemeClr val="accent5"/>
              </a:gs>
              <a:gs pos="100000">
                <a:schemeClr val="accent5">
                  <a:alpha val="0"/>
                </a:schemeClr>
              </a:gs>
            </a:gsLst>
            <a:lin ang="5400000" scaled="0"/>
          </a:gradFill>
          <a:ln w="12700" cap="flat" cmpd="sng" algn="ctr">
            <a:noFill/>
            <a:prstDash val="solid"/>
            <a:miter lim="800000"/>
          </a:ln>
          <a:effectLst/>
        </p:spPr>
        <p:txBody>
          <a:bodyPr tIns="90000" bIns="90000" rtlCol="0" anchor="t"/>
          <a:lstStyle/>
          <a:p>
            <a:pPr marR="0" lvl="0" indent="0" fontAlgn="auto">
              <a:lnSpc>
                <a:spcPct val="100000"/>
              </a:lnSpc>
              <a:spcBef>
                <a:spcPts val="0"/>
              </a:spcBef>
              <a:spcAft>
                <a:spcPts val="0"/>
              </a:spcAft>
              <a:buClrTx/>
              <a:buSzTx/>
              <a:buFontTx/>
              <a:buNone/>
              <a:tabLst/>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ndParaRPr>
          </a:p>
        </p:txBody>
      </p:sp>
      <p:sp>
        <p:nvSpPr>
          <p:cNvPr id="35" name="Oval 34">
            <a:extLst>
              <a:ext uri="{FF2B5EF4-FFF2-40B4-BE49-F238E27FC236}">
                <a16:creationId xmlns:a16="http://schemas.microsoft.com/office/drawing/2014/main" id="{B2D9E9B0-3F36-CEB7-4A7D-5943FAFC01E7}"/>
              </a:ext>
            </a:extLst>
          </p:cNvPr>
          <p:cNvSpPr/>
          <p:nvPr userDrawn="1"/>
        </p:nvSpPr>
        <p:spPr>
          <a:xfrm>
            <a:off x="6586483" y="-986530"/>
            <a:ext cx="6949966" cy="6949964"/>
          </a:xfrm>
          <a:prstGeom prst="ellipse">
            <a:avLst/>
          </a:prstGeom>
          <a:noFill/>
          <a:ln w="177800" cap="flat" cmpd="sng" algn="ctr">
            <a:solidFill>
              <a:schemeClr val="tx1"/>
            </a:solidFill>
            <a:prstDash val="solid"/>
            <a:miter lim="800000"/>
          </a:ln>
          <a:effectLst/>
        </p:spPr>
        <p:txBody>
          <a:bodyPr tIns="90000" bIns="90000" rtlCol="0" anchor="t"/>
          <a:lstStyle/>
          <a:p>
            <a:pPr marR="0" lvl="0" indent="0" fontAlgn="auto">
              <a:lnSpc>
                <a:spcPct val="100000"/>
              </a:lnSpc>
              <a:spcBef>
                <a:spcPts val="0"/>
              </a:spcBef>
              <a:spcAft>
                <a:spcPts val="0"/>
              </a:spcAft>
              <a:buClrTx/>
              <a:buSzTx/>
              <a:buFontTx/>
              <a:buNone/>
              <a:tabLst/>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ndParaRPr>
          </a:p>
        </p:txBody>
      </p:sp>
      <p:sp>
        <p:nvSpPr>
          <p:cNvPr id="36" name="Oval 35">
            <a:extLst>
              <a:ext uri="{FF2B5EF4-FFF2-40B4-BE49-F238E27FC236}">
                <a16:creationId xmlns:a16="http://schemas.microsoft.com/office/drawing/2014/main" id="{11C58925-1D82-1368-9C38-19EEC448CC09}"/>
              </a:ext>
            </a:extLst>
          </p:cNvPr>
          <p:cNvSpPr/>
          <p:nvPr userDrawn="1"/>
        </p:nvSpPr>
        <p:spPr>
          <a:xfrm>
            <a:off x="10212552" y="1581934"/>
            <a:ext cx="5136931" cy="5136931"/>
          </a:xfrm>
          <a:prstGeom prst="ellipse">
            <a:avLst/>
          </a:prstGeom>
          <a:gradFill>
            <a:gsLst>
              <a:gs pos="20000">
                <a:schemeClr val="bg1"/>
              </a:gs>
              <a:gs pos="90000">
                <a:schemeClr val="bg1">
                  <a:alpha val="0"/>
                </a:schemeClr>
              </a:gs>
            </a:gsLst>
            <a:lin ang="5400000" scaled="0"/>
          </a:gradFill>
          <a:ln w="12700" cap="flat" cmpd="sng" algn="ctr">
            <a:noFill/>
            <a:prstDash val="solid"/>
            <a:miter lim="800000"/>
          </a:ln>
          <a:effectLst>
            <a:outerShdw blurRad="381000" algn="ctr" rotWithShape="0">
              <a:schemeClr val="bg1">
                <a:alpha val="50000"/>
              </a:schemeClr>
            </a:outerShdw>
          </a:effectLst>
        </p:spPr>
        <p:txBody>
          <a:bodyPr tIns="90000" bIns="90000" rtlCol="0" anchor="t"/>
          <a:lstStyle/>
          <a:p>
            <a:pPr marR="0" lvl="0" indent="0" fontAlgn="auto">
              <a:lnSpc>
                <a:spcPct val="100000"/>
              </a:lnSpc>
              <a:spcBef>
                <a:spcPts val="0"/>
              </a:spcBef>
              <a:spcAft>
                <a:spcPts val="0"/>
              </a:spcAft>
              <a:buClrTx/>
              <a:buSzTx/>
              <a:buFontTx/>
              <a:buNone/>
              <a:tabLst/>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ndParaRPr>
          </a:p>
        </p:txBody>
      </p:sp>
      <p:grpSp>
        <p:nvGrpSpPr>
          <p:cNvPr id="37" name="Group 36">
            <a:extLst>
              <a:ext uri="{FF2B5EF4-FFF2-40B4-BE49-F238E27FC236}">
                <a16:creationId xmlns:a16="http://schemas.microsoft.com/office/drawing/2014/main" id="{65774161-E703-4AF2-CFA5-B1C20B9E2DFD}"/>
              </a:ext>
            </a:extLst>
          </p:cNvPr>
          <p:cNvGrpSpPr/>
          <p:nvPr userDrawn="1"/>
        </p:nvGrpSpPr>
        <p:grpSpPr>
          <a:xfrm>
            <a:off x="8097345" y="3546055"/>
            <a:ext cx="3626069" cy="3626069"/>
            <a:chOff x="6209862" y="3546055"/>
            <a:chExt cx="3626069" cy="3626069"/>
          </a:xfrm>
        </p:grpSpPr>
        <p:sp>
          <p:nvSpPr>
            <p:cNvPr id="38" name="Freeform: Shape 37">
              <a:extLst>
                <a:ext uri="{FF2B5EF4-FFF2-40B4-BE49-F238E27FC236}">
                  <a16:creationId xmlns:a16="http://schemas.microsoft.com/office/drawing/2014/main" id="{45DCEC31-FE31-CD94-7630-D24F0C1F6242}"/>
                </a:ext>
              </a:extLst>
            </p:cNvPr>
            <p:cNvSpPr/>
            <p:nvPr userDrawn="1"/>
          </p:nvSpPr>
          <p:spPr>
            <a:xfrm>
              <a:off x="8325069" y="3583321"/>
              <a:ext cx="1510862" cy="2752379"/>
            </a:xfrm>
            <a:custGeom>
              <a:avLst/>
              <a:gdLst>
                <a:gd name="connsiteX0" fmla="*/ 54550 w 1270000"/>
                <a:gd name="connsiteY0" fmla="*/ 0 h 2313594"/>
                <a:gd name="connsiteX1" fmla="*/ 199191 w 1270000"/>
                <a:gd name="connsiteY1" fmla="*/ 37191 h 2313594"/>
                <a:gd name="connsiteX2" fmla="*/ 1270000 w 1270000"/>
                <a:gd name="connsiteY2" fmla="*/ 1492675 h 2313594"/>
                <a:gd name="connsiteX3" fmla="*/ 1086062 w 1270000"/>
                <a:gd name="connsiteY3" fmla="*/ 2219104 h 2313594"/>
                <a:gd name="connsiteX4" fmla="*/ 1028658 w 1270000"/>
                <a:gd name="connsiteY4" fmla="*/ 2313594 h 2313594"/>
                <a:gd name="connsiteX5" fmla="*/ 951883 w 1270000"/>
                <a:gd name="connsiteY5" fmla="*/ 2266952 h 2313594"/>
                <a:gd name="connsiteX6" fmla="*/ 0 w 1270000"/>
                <a:gd name="connsiteY6" fmla="*/ 476675 h 2313594"/>
                <a:gd name="connsiteX7" fmla="*/ 43864 w 1270000"/>
                <a:gd name="connsiteY7" fmla="*/ 41561 h 2313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0000" h="2313594">
                  <a:moveTo>
                    <a:pt x="54550" y="0"/>
                  </a:moveTo>
                  <a:lnTo>
                    <a:pt x="199191" y="37191"/>
                  </a:lnTo>
                  <a:cubicBezTo>
                    <a:pt x="819564" y="230147"/>
                    <a:pt x="1270000" y="808809"/>
                    <a:pt x="1270000" y="1492675"/>
                  </a:cubicBezTo>
                  <a:cubicBezTo>
                    <a:pt x="1270000" y="1755701"/>
                    <a:pt x="1203368" y="2003164"/>
                    <a:pt x="1086062" y="2219104"/>
                  </a:cubicBezTo>
                  <a:lnTo>
                    <a:pt x="1028658" y="2313594"/>
                  </a:lnTo>
                  <a:lnTo>
                    <a:pt x="951883" y="2266952"/>
                  </a:lnTo>
                  <a:cubicBezTo>
                    <a:pt x="377585" y="1878964"/>
                    <a:pt x="0" y="1221915"/>
                    <a:pt x="0" y="476675"/>
                  </a:cubicBezTo>
                  <a:cubicBezTo>
                    <a:pt x="0" y="327627"/>
                    <a:pt x="15104" y="182107"/>
                    <a:pt x="43864" y="41561"/>
                  </a:cubicBezTo>
                  <a:close/>
                </a:path>
              </a:pathLst>
            </a:custGeom>
            <a:solidFill>
              <a:schemeClr val="accent2"/>
            </a:solidFill>
            <a:ln w="12700" cap="flat" cmpd="sng" algn="ctr">
              <a:noFill/>
              <a:prstDash val="solid"/>
              <a:miter lim="800000"/>
            </a:ln>
            <a:effectLst>
              <a:outerShdw blurRad="381000" algn="ctr" rotWithShape="0">
                <a:schemeClr val="bg1">
                  <a:alpha val="50000"/>
                </a:schemeClr>
              </a:outerShdw>
            </a:effectLst>
          </p:spPr>
          <p:txBody>
            <a:bodyPr wrap="square" tIns="90000" bIns="90000" rtlCol="0" anchor="t">
              <a:noAutofit/>
            </a:bodyPr>
            <a:lstStyle/>
            <a:p>
              <a:pPr marR="0" lvl="0" indent="0" fontAlgn="auto">
                <a:lnSpc>
                  <a:spcPct val="100000"/>
                </a:lnSpc>
                <a:spcBef>
                  <a:spcPts val="0"/>
                </a:spcBef>
                <a:spcAft>
                  <a:spcPts val="0"/>
                </a:spcAft>
                <a:buClrTx/>
                <a:buSzTx/>
                <a:buFontTx/>
                <a:buNone/>
                <a:tabLst/>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ndParaRPr>
            </a:p>
          </p:txBody>
        </p:sp>
        <p:sp>
          <p:nvSpPr>
            <p:cNvPr id="39" name="Oval 38">
              <a:extLst>
                <a:ext uri="{FF2B5EF4-FFF2-40B4-BE49-F238E27FC236}">
                  <a16:creationId xmlns:a16="http://schemas.microsoft.com/office/drawing/2014/main" id="{6F1EFC36-1CBD-EAF0-868A-C0B809980AA4}"/>
                </a:ext>
              </a:extLst>
            </p:cNvPr>
            <p:cNvSpPr/>
            <p:nvPr userDrawn="1"/>
          </p:nvSpPr>
          <p:spPr>
            <a:xfrm>
              <a:off x="6209862" y="3546055"/>
              <a:ext cx="3626069" cy="3626069"/>
            </a:xfrm>
            <a:prstGeom prst="ellipse">
              <a:avLst/>
            </a:prstGeom>
            <a:noFill/>
            <a:ln w="177800" cap="flat" cmpd="sng" algn="ctr">
              <a:noFill/>
              <a:prstDash val="solid"/>
              <a:miter lim="800000"/>
            </a:ln>
            <a:effectLst/>
          </p:spPr>
          <p:txBody>
            <a:bodyPr tIns="90000" bIns="90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a typeface="+mn-ea"/>
                <a:cs typeface="+mn-cs"/>
              </a:endParaRPr>
            </a:p>
          </p:txBody>
        </p:sp>
      </p:grpSp>
      <p:sp>
        <p:nvSpPr>
          <p:cNvPr id="40" name="Oval 39">
            <a:extLst>
              <a:ext uri="{FF2B5EF4-FFF2-40B4-BE49-F238E27FC236}">
                <a16:creationId xmlns:a16="http://schemas.microsoft.com/office/drawing/2014/main" id="{8A1D0B75-8213-C357-D2BD-6FC332C69554}"/>
              </a:ext>
            </a:extLst>
          </p:cNvPr>
          <p:cNvSpPr/>
          <p:nvPr userDrawn="1"/>
        </p:nvSpPr>
        <p:spPr>
          <a:xfrm>
            <a:off x="8097345" y="3546055"/>
            <a:ext cx="3626069" cy="3626069"/>
          </a:xfrm>
          <a:prstGeom prst="ellipse">
            <a:avLst/>
          </a:prstGeom>
          <a:noFill/>
          <a:ln w="177800" cap="flat" cmpd="sng" algn="ctr">
            <a:solidFill>
              <a:schemeClr val="bg1"/>
            </a:solidFill>
            <a:prstDash val="solid"/>
            <a:miter lim="800000"/>
          </a:ln>
          <a:effectLst/>
        </p:spPr>
        <p:txBody>
          <a:bodyPr tIns="90000" bIns="90000" rtlCol="0" anchor="t"/>
          <a:lstStyle/>
          <a:p>
            <a:pPr marR="0" lvl="0" indent="0" fontAlgn="auto">
              <a:lnSpc>
                <a:spcPct val="100000"/>
              </a:lnSpc>
              <a:spcBef>
                <a:spcPts val="0"/>
              </a:spcBef>
              <a:spcAft>
                <a:spcPts val="0"/>
              </a:spcAft>
              <a:buClrTx/>
              <a:buSzTx/>
              <a:buFontTx/>
              <a:buNone/>
              <a:tabLst/>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ndParaRPr>
          </a:p>
        </p:txBody>
      </p:sp>
      <p:pic>
        <p:nvPicPr>
          <p:cNvPr id="34" name="Picture 33" descr="Background pattern&#10;&#10;Description automatically generated">
            <a:extLst>
              <a:ext uri="{FF2B5EF4-FFF2-40B4-BE49-F238E27FC236}">
                <a16:creationId xmlns:a16="http://schemas.microsoft.com/office/drawing/2014/main" id="{1B5FBD87-111D-DBC9-EAC5-35090F4EA31C}"/>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4" name="Date Placeholder 3">
            <a:extLst>
              <a:ext uri="{FF2B5EF4-FFF2-40B4-BE49-F238E27FC236}">
                <a16:creationId xmlns:a16="http://schemas.microsoft.com/office/drawing/2014/main" id="{64AA2EA0-DF7D-AC68-8AA5-46DC206C0B93}"/>
              </a:ext>
            </a:extLst>
          </p:cNvPr>
          <p:cNvSpPr>
            <a:spLocks noGrp="1"/>
          </p:cNvSpPr>
          <p:nvPr>
            <p:ph type="dt" sz="half" idx="10"/>
          </p:nvPr>
        </p:nvSpPr>
        <p:spPr/>
        <p:txBody>
          <a:bodyPr/>
          <a:lstStyle>
            <a:lvl1pPr>
              <a:defRPr>
                <a:solidFill>
                  <a:schemeClr val="tx1"/>
                </a:solidFill>
              </a:defRPr>
            </a:lvl1pPr>
          </a:lstStyle>
          <a:p>
            <a:fld id="{47E783DF-4E6A-42A6-BAEA-E8FD1A5CC058}" type="datetime1">
              <a:rPr lang="en-GB" smtClean="0"/>
              <a:pPr/>
              <a:t>26/02/2025</a:t>
            </a:fld>
            <a:endParaRPr lang="en-GB"/>
          </a:p>
        </p:txBody>
      </p:sp>
      <p:sp>
        <p:nvSpPr>
          <p:cNvPr id="6" name="Slide Number Placeholder 5">
            <a:extLst>
              <a:ext uri="{FF2B5EF4-FFF2-40B4-BE49-F238E27FC236}">
                <a16:creationId xmlns:a16="http://schemas.microsoft.com/office/drawing/2014/main" id="{BC491811-61AD-F9AC-6482-AE5AD3E083C6}"/>
              </a:ext>
            </a:extLst>
          </p:cNvPr>
          <p:cNvSpPr>
            <a:spLocks noGrp="1"/>
          </p:cNvSpPr>
          <p:nvPr>
            <p:ph type="sldNum" sz="quarter" idx="12"/>
          </p:nvPr>
        </p:nvSpPr>
        <p:spPr/>
        <p:txBody>
          <a:bodyPr/>
          <a:lstStyle/>
          <a:p>
            <a:fld id="{0F36756C-E2AA-4010-9ED5-5A423156605A}" type="slidenum">
              <a:rPr lang="en-GB" smtClean="0"/>
              <a:t>‹#›</a:t>
            </a:fld>
            <a:endParaRPr lang="en-GB"/>
          </a:p>
        </p:txBody>
      </p:sp>
      <p:sp>
        <p:nvSpPr>
          <p:cNvPr id="9" name="Freeform: Shape 8">
            <a:extLst>
              <a:ext uri="{FF2B5EF4-FFF2-40B4-BE49-F238E27FC236}">
                <a16:creationId xmlns:a16="http://schemas.microsoft.com/office/drawing/2014/main" id="{63FC7968-1A01-0EDD-D984-0BC38A564C86}"/>
              </a:ext>
            </a:extLst>
          </p:cNvPr>
          <p:cNvSpPr/>
          <p:nvPr userDrawn="1"/>
        </p:nvSpPr>
        <p:spPr>
          <a:xfrm>
            <a:off x="1" y="2"/>
            <a:ext cx="7493000" cy="6857998"/>
          </a:xfrm>
          <a:custGeom>
            <a:avLst/>
            <a:gdLst>
              <a:gd name="connsiteX0" fmla="*/ 0 w 7493000"/>
              <a:gd name="connsiteY0" fmla="*/ 0 h 6857998"/>
              <a:gd name="connsiteX1" fmla="*/ 6951861 w 7493000"/>
              <a:gd name="connsiteY1" fmla="*/ 0 h 6857998"/>
              <a:gd name="connsiteX2" fmla="*/ 7043288 w 7493000"/>
              <a:gd name="connsiteY2" fmla="*/ 285404 h 6857998"/>
              <a:gd name="connsiteX3" fmla="*/ 7493000 w 7493000"/>
              <a:gd name="connsiteY3" fmla="*/ 3428999 h 6857998"/>
              <a:gd name="connsiteX4" fmla="*/ 7043288 w 7493000"/>
              <a:gd name="connsiteY4" fmla="*/ 6572593 h 6857998"/>
              <a:gd name="connsiteX5" fmla="*/ 6951860 w 7493000"/>
              <a:gd name="connsiteY5" fmla="*/ 6857998 h 6857998"/>
              <a:gd name="connsiteX6" fmla="*/ 0 w 7493000"/>
              <a:gd name="connsiteY6" fmla="*/ 6857998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93000" h="6857998">
                <a:moveTo>
                  <a:pt x="0" y="0"/>
                </a:moveTo>
                <a:lnTo>
                  <a:pt x="6951861" y="0"/>
                </a:lnTo>
                <a:lnTo>
                  <a:pt x="7043288" y="285404"/>
                </a:lnTo>
                <a:cubicBezTo>
                  <a:pt x="7332868" y="1251619"/>
                  <a:pt x="7493000" y="2313918"/>
                  <a:pt x="7493000" y="3428999"/>
                </a:cubicBezTo>
                <a:cubicBezTo>
                  <a:pt x="7493000" y="4544080"/>
                  <a:pt x="7332868" y="5606378"/>
                  <a:pt x="7043288" y="6572593"/>
                </a:cubicBezTo>
                <a:lnTo>
                  <a:pt x="6951860" y="6857998"/>
                </a:lnTo>
                <a:lnTo>
                  <a:pt x="0" y="6857998"/>
                </a:lnTo>
                <a:close/>
              </a:path>
            </a:pathLst>
          </a:custGeom>
          <a:gradFill>
            <a:gsLst>
              <a:gs pos="80000">
                <a:schemeClr val="bg2">
                  <a:lumMod val="50000"/>
                </a:schemeClr>
              </a:gs>
              <a:gs pos="0">
                <a:schemeClr val="bg2">
                  <a:lumMod val="75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t">
            <a:noAutofit/>
          </a:bodyPr>
          <a:lstStyle/>
          <a:p>
            <a:pPr algn="l">
              <a:lnSpc>
                <a:spcPct val="90000"/>
              </a:lnSpc>
            </a:pPr>
            <a:endParaRPr lang="en-GB" sz="1400"/>
          </a:p>
        </p:txBody>
      </p:sp>
      <p:sp>
        <p:nvSpPr>
          <p:cNvPr id="2" name="Title 1">
            <a:extLst>
              <a:ext uri="{FF2B5EF4-FFF2-40B4-BE49-F238E27FC236}">
                <a16:creationId xmlns:a16="http://schemas.microsoft.com/office/drawing/2014/main" id="{3DFF702D-1BAA-CD04-CB6F-1835CAFA77C8}"/>
              </a:ext>
            </a:extLst>
          </p:cNvPr>
          <p:cNvSpPr>
            <a:spLocks noGrp="1"/>
          </p:cNvSpPr>
          <p:nvPr>
            <p:ph type="ctrTitle" hasCustomPrompt="1"/>
          </p:nvPr>
        </p:nvSpPr>
        <p:spPr>
          <a:xfrm>
            <a:off x="571500" y="2222500"/>
            <a:ext cx="5461000" cy="2667000"/>
          </a:xfrm>
        </p:spPr>
        <p:txBody>
          <a:bodyPr anchor="ctr">
            <a:normAutofit/>
          </a:bodyPr>
          <a:lstStyle>
            <a:lvl1pPr algn="l">
              <a:defRPr sz="6000">
                <a:solidFill>
                  <a:schemeClr val="tx1"/>
                </a:solidFill>
              </a:defRPr>
            </a:lvl1pPr>
          </a:lstStyle>
          <a:p>
            <a:r>
              <a:rPr lang="en-US"/>
              <a:t>Title </a:t>
            </a:r>
            <a:br>
              <a:rPr lang="en-US"/>
            </a:br>
            <a:r>
              <a:rPr lang="en-US"/>
              <a:t>(60pt-96pt)</a:t>
            </a:r>
            <a:endParaRPr lang="en-GB"/>
          </a:p>
        </p:txBody>
      </p:sp>
      <p:sp>
        <p:nvSpPr>
          <p:cNvPr id="3" name="Subtitle 2">
            <a:extLst>
              <a:ext uri="{FF2B5EF4-FFF2-40B4-BE49-F238E27FC236}">
                <a16:creationId xmlns:a16="http://schemas.microsoft.com/office/drawing/2014/main" id="{4EF0327D-7FFB-B984-338C-26FC22F455E0}"/>
              </a:ext>
            </a:extLst>
          </p:cNvPr>
          <p:cNvSpPr>
            <a:spLocks noGrp="1"/>
          </p:cNvSpPr>
          <p:nvPr>
            <p:ph type="subTitle" idx="1" hasCustomPrompt="1"/>
          </p:nvPr>
        </p:nvSpPr>
        <p:spPr>
          <a:xfrm>
            <a:off x="571500" y="5016500"/>
            <a:ext cx="5461000" cy="1269999"/>
          </a:xfrm>
        </p:spPr>
        <p:txBody>
          <a:bodyPr/>
          <a:lstStyle>
            <a:lvl1pPr marL="0" indent="0" algn="l" defTabSz="914400" rtl="0" eaLnBrk="1" latinLnBrk="0" hangingPunct="1">
              <a:lnSpc>
                <a:spcPct val="90000"/>
              </a:lnSpc>
              <a:spcBef>
                <a:spcPts val="1000"/>
              </a:spcBef>
              <a:buClr>
                <a:schemeClr val="tx2"/>
              </a:buClr>
              <a:buSzPct val="120000"/>
              <a:buFont typeface="Lucida Sans Unicode" panose="020B0602030504020204" pitchFamily="34" charset="0"/>
              <a:buNone/>
              <a:defRPr lang="en-US" sz="2400" kern="1200" baseline="0" dirty="0">
                <a:solidFill>
                  <a:schemeClr val="tx1"/>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lvl="0" indent="0" algn="l" defTabSz="914400" rtl="0" eaLnBrk="1" latinLnBrk="0" hangingPunct="1">
              <a:lnSpc>
                <a:spcPct val="90000"/>
              </a:lnSpc>
              <a:spcBef>
                <a:spcPts val="1000"/>
              </a:spcBef>
              <a:buClr>
                <a:schemeClr val="tx2"/>
              </a:buClr>
              <a:buSzPct val="120000"/>
              <a:buFont typeface="Lucida Sans Unicode" panose="020B0602030504020204" pitchFamily="34" charset="0"/>
              <a:buNone/>
            </a:pPr>
            <a:r>
              <a:rPr lang="en-GB"/>
              <a:t>A</a:t>
            </a:r>
            <a:r>
              <a:rPr lang="en-US"/>
              <a:t>dd subtitle / additional info here. </a:t>
            </a:r>
            <a:br>
              <a:rPr lang="en-US"/>
            </a:br>
            <a:r>
              <a:rPr lang="en-US"/>
              <a:t>Presenter name, position, date etc.</a:t>
            </a:r>
          </a:p>
        </p:txBody>
      </p:sp>
      <p:sp>
        <p:nvSpPr>
          <p:cNvPr id="5" name="Footer Placeholder 4">
            <a:extLst>
              <a:ext uri="{FF2B5EF4-FFF2-40B4-BE49-F238E27FC236}">
                <a16:creationId xmlns:a16="http://schemas.microsoft.com/office/drawing/2014/main" id="{3C01FF0D-04D1-53FF-A1B0-FA36F65FBADB}"/>
              </a:ext>
            </a:extLst>
          </p:cNvPr>
          <p:cNvSpPr>
            <a:spLocks noGrp="1"/>
          </p:cNvSpPr>
          <p:nvPr>
            <p:ph type="ftr" sz="quarter" idx="11"/>
          </p:nvPr>
        </p:nvSpPr>
        <p:spPr>
          <a:xfrm>
            <a:off x="571500" y="6477000"/>
            <a:ext cx="2667000" cy="244475"/>
          </a:xfrm>
        </p:spPr>
        <p:txBody>
          <a:bodyPr/>
          <a:lstStyle/>
          <a:p>
            <a:endParaRPr lang="en-GB"/>
          </a:p>
        </p:txBody>
      </p:sp>
      <p:pic>
        <p:nvPicPr>
          <p:cNvPr id="17" name="Graphic 16">
            <a:extLst>
              <a:ext uri="{FF2B5EF4-FFF2-40B4-BE49-F238E27FC236}">
                <a16:creationId xmlns:a16="http://schemas.microsoft.com/office/drawing/2014/main" id="{D07513AB-6594-F0E9-2602-CB418C23CB9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71500" y="476251"/>
            <a:ext cx="2143123" cy="571499"/>
          </a:xfrm>
          <a:prstGeom prst="rect">
            <a:avLst/>
          </a:prstGeom>
        </p:spPr>
      </p:pic>
    </p:spTree>
    <p:extLst>
      <p:ext uri="{BB962C8B-B14F-4D97-AF65-F5344CB8AC3E}">
        <p14:creationId xmlns:p14="http://schemas.microsoft.com/office/powerpoint/2010/main" val="58021586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3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42" presetClass="path" presetSubtype="0" decel="100000" fill="hold" grpId="1" nodeType="withEffect">
                                  <p:stCondLst>
                                    <p:cond delay="300"/>
                                  </p:stCondLst>
                                  <p:childTnLst>
                                    <p:animMotion origin="layout" path="M -3.33333E-6 0.03889 L -3.33333E-6 1.48148E-6 " pathEditMode="relative" rAng="0" ptsTypes="AA">
                                      <p:cBhvr>
                                        <p:cTn id="9" dur="750" fill="hold"/>
                                        <p:tgtEl>
                                          <p:spTgt spid="2"/>
                                        </p:tgtEl>
                                        <p:attrNameLst>
                                          <p:attrName>ppt_x</p:attrName>
                                          <p:attrName>ppt_y</p:attrName>
                                        </p:attrNameLst>
                                      </p:cBhvr>
                                      <p:rCtr x="0" y="-1944"/>
                                    </p:animMotion>
                                  </p:childTnLst>
                                </p:cTn>
                              </p:par>
                              <p:par>
                                <p:cTn id="10" presetID="10" presetClass="entr" presetSubtype="0" fill="hold" grpId="0" nodeType="withEffect">
                                  <p:stCondLst>
                                    <p:cond delay="4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750"/>
                                        <p:tgtEl>
                                          <p:spTgt spid="3"/>
                                        </p:tgtEl>
                                      </p:cBhvr>
                                    </p:animEffect>
                                  </p:childTnLst>
                                </p:cTn>
                              </p:par>
                              <p:par>
                                <p:cTn id="13" presetID="42" presetClass="path" presetSubtype="0" decel="100000" fill="hold" grpId="1" nodeType="withEffect">
                                  <p:stCondLst>
                                    <p:cond delay="400"/>
                                  </p:stCondLst>
                                  <p:childTnLst>
                                    <p:animMotion origin="layout" path="M -3.33333E-6 0.03889 L -3.33333E-6 -4.07407E-6 " pathEditMode="relative" rAng="0" ptsTypes="AA">
                                      <p:cBhvr>
                                        <p:cTn id="14" dur="750" fill="hold"/>
                                        <p:tgtEl>
                                          <p:spTgt spid="3"/>
                                        </p:tgtEl>
                                        <p:attrNameLst>
                                          <p:attrName>ppt_x</p:attrName>
                                          <p:attrName>ppt_y</p:attrName>
                                        </p:attrNameLst>
                                      </p:cBhvr>
                                      <p:rCtr x="0" y="-1944"/>
                                    </p:animMotion>
                                  </p:childTnLst>
                                </p:cTn>
                              </p:par>
                              <p:par>
                                <p:cTn id="15" presetID="10" presetClass="entr" presetSubtype="0" fill="hold" nodeType="withEffect">
                                  <p:stCondLst>
                                    <p:cond delay="10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750"/>
                                        <p:tgtEl>
                                          <p:spTgt spid="17"/>
                                        </p:tgtEl>
                                      </p:cBhvr>
                                    </p:animEffect>
                                  </p:childTnLst>
                                </p:cTn>
                              </p:par>
                              <p:par>
                                <p:cTn id="18" presetID="42" presetClass="path" presetSubtype="0" decel="100000" fill="hold" nodeType="withEffect">
                                  <p:stCondLst>
                                    <p:cond delay="100"/>
                                  </p:stCondLst>
                                  <p:childTnLst>
                                    <p:animMotion origin="layout" path="M 4.375E-6 0.03889 L 4.375E-6 -1.11111E-6 " pathEditMode="relative" rAng="0" ptsTypes="AA">
                                      <p:cBhvr>
                                        <p:cTn id="19" dur="750" fill="hold"/>
                                        <p:tgtEl>
                                          <p:spTgt spid="17"/>
                                        </p:tgtEl>
                                        <p:attrNameLst>
                                          <p:attrName>ppt_x</p:attrName>
                                          <p:attrName>ppt_y</p:attrName>
                                        </p:attrNameLst>
                                      </p:cBhvr>
                                      <p:rCtr x="0" y="-1944"/>
                                    </p:animMotion>
                                  </p:childTnLst>
                                </p:cTn>
                              </p:par>
                              <p:par>
                                <p:cTn id="20" presetID="10"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250"/>
                                        <p:tgtEl>
                                          <p:spTgt spid="9"/>
                                        </p:tgtEl>
                                      </p:cBhvr>
                                    </p:animEffect>
                                  </p:childTnLst>
                                </p:cTn>
                              </p:par>
                              <p:par>
                                <p:cTn id="23" presetID="42" presetClass="path" presetSubtype="0" decel="100000" fill="hold" grpId="1" nodeType="withEffect">
                                  <p:stCondLst>
                                    <p:cond delay="0"/>
                                  </p:stCondLst>
                                  <p:childTnLst>
                                    <p:animMotion origin="layout" path="M -0.01719 -0.00023 L -1.25E-6 1.85185E-6 " pathEditMode="relative" rAng="0" ptsTypes="AA">
                                      <p:cBhvr>
                                        <p:cTn id="24" dur="500" fill="hold"/>
                                        <p:tgtEl>
                                          <p:spTgt spid="9"/>
                                        </p:tgtEl>
                                        <p:attrNameLst>
                                          <p:attrName>ppt_x</p:attrName>
                                          <p:attrName>ppt_y</p:attrName>
                                        </p:attrNameLst>
                                      </p:cBhvr>
                                      <p:rCtr x="859" y="0"/>
                                    </p:animMotion>
                                  </p:childTnLst>
                                </p:cTn>
                              </p:par>
                              <p:par>
                                <p:cTn id="25" presetID="53" presetClass="entr" presetSubtype="16"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p:cTn id="27" dur="500" fill="hold"/>
                                        <p:tgtEl>
                                          <p:spTgt spid="33"/>
                                        </p:tgtEl>
                                        <p:attrNameLst>
                                          <p:attrName>ppt_w</p:attrName>
                                        </p:attrNameLst>
                                      </p:cBhvr>
                                      <p:tavLst>
                                        <p:tav tm="0">
                                          <p:val>
                                            <p:fltVal val="0"/>
                                          </p:val>
                                        </p:tav>
                                        <p:tav tm="100000">
                                          <p:val>
                                            <p:strVal val="#ppt_w"/>
                                          </p:val>
                                        </p:tav>
                                      </p:tavLst>
                                    </p:anim>
                                    <p:anim calcmode="lin" valueType="num">
                                      <p:cBhvr>
                                        <p:cTn id="28" dur="500" fill="hold"/>
                                        <p:tgtEl>
                                          <p:spTgt spid="33"/>
                                        </p:tgtEl>
                                        <p:attrNameLst>
                                          <p:attrName>ppt_h</p:attrName>
                                        </p:attrNameLst>
                                      </p:cBhvr>
                                      <p:tavLst>
                                        <p:tav tm="0">
                                          <p:val>
                                            <p:fltVal val="0"/>
                                          </p:val>
                                        </p:tav>
                                        <p:tav tm="100000">
                                          <p:val>
                                            <p:strVal val="#ppt_h"/>
                                          </p:val>
                                        </p:tav>
                                      </p:tavLst>
                                    </p:anim>
                                    <p:animEffect transition="in" filter="fade">
                                      <p:cBhvr>
                                        <p:cTn id="29" dur="500"/>
                                        <p:tgtEl>
                                          <p:spTgt spid="33"/>
                                        </p:tgtEl>
                                      </p:cBhvr>
                                    </p:animEffect>
                                  </p:childTnLst>
                                </p:cTn>
                              </p:par>
                              <p:par>
                                <p:cTn id="30" presetID="6" presetClass="emph" presetSubtype="0" decel="100000" fill="hold" grpId="1" nodeType="withEffect">
                                  <p:stCondLst>
                                    <p:cond delay="0"/>
                                  </p:stCondLst>
                                  <p:childTnLst>
                                    <p:animScale>
                                      <p:cBhvr>
                                        <p:cTn id="31" dur="750" fill="hold"/>
                                        <p:tgtEl>
                                          <p:spTgt spid="33"/>
                                        </p:tgtEl>
                                      </p:cBhvr>
                                      <p:by x="9999000" y="9999000"/>
                                    </p:animScale>
                                  </p:childTnLst>
                                </p:cTn>
                              </p:par>
                              <p:par>
                                <p:cTn id="32" presetID="6" presetClass="emph" presetSubtype="0" fill="hold" grpId="2" nodeType="withEffect">
                                  <p:stCondLst>
                                    <p:cond delay="0"/>
                                  </p:stCondLst>
                                  <p:childTnLst>
                                    <p:animScale>
                                      <p:cBhvr>
                                        <p:cTn id="33" dur="10" fill="hold"/>
                                        <p:tgtEl>
                                          <p:spTgt spid="33"/>
                                        </p:tgtEl>
                                      </p:cBhvr>
                                      <p:by x="1000" y="1000"/>
                                    </p:animScale>
                                  </p:childTnLst>
                                </p:cTn>
                              </p:par>
                              <p:par>
                                <p:cTn id="34" presetID="63" presetClass="path" presetSubtype="0" decel="100000" fill="hold" grpId="3" nodeType="withEffect">
                                  <p:stCondLst>
                                    <p:cond delay="0"/>
                                  </p:stCondLst>
                                  <p:childTnLst>
                                    <p:animMotion origin="layout" path="M -2.08333E-7 0.03634 L -2.08333E-7 3.33333E-6 " pathEditMode="relative" rAng="0" ptsTypes="AA">
                                      <p:cBhvr>
                                        <p:cTn id="35" dur="1250" fill="hold"/>
                                        <p:tgtEl>
                                          <p:spTgt spid="33"/>
                                        </p:tgtEl>
                                        <p:attrNameLst>
                                          <p:attrName>ppt_x</p:attrName>
                                          <p:attrName>ppt_y</p:attrName>
                                        </p:attrNameLst>
                                      </p:cBhvr>
                                      <p:rCtr x="0" y="-1829"/>
                                    </p:animMotion>
                                  </p:childTnLst>
                                </p:cTn>
                              </p:par>
                              <p:par>
                                <p:cTn id="36" presetID="53" presetClass="entr" presetSubtype="16" fill="hold" grpId="0" nodeType="withEffect">
                                  <p:stCondLst>
                                    <p:cond delay="300"/>
                                  </p:stCondLst>
                                  <p:childTnLst>
                                    <p:set>
                                      <p:cBhvr>
                                        <p:cTn id="37" dur="1" fill="hold">
                                          <p:stCondLst>
                                            <p:cond delay="0"/>
                                          </p:stCondLst>
                                        </p:cTn>
                                        <p:tgtEl>
                                          <p:spTgt spid="36"/>
                                        </p:tgtEl>
                                        <p:attrNameLst>
                                          <p:attrName>style.visibility</p:attrName>
                                        </p:attrNameLst>
                                      </p:cBhvr>
                                      <p:to>
                                        <p:strVal val="visible"/>
                                      </p:to>
                                    </p:set>
                                    <p:anim calcmode="lin" valueType="num">
                                      <p:cBhvr>
                                        <p:cTn id="38" dur="500" fill="hold"/>
                                        <p:tgtEl>
                                          <p:spTgt spid="36"/>
                                        </p:tgtEl>
                                        <p:attrNameLst>
                                          <p:attrName>ppt_w</p:attrName>
                                        </p:attrNameLst>
                                      </p:cBhvr>
                                      <p:tavLst>
                                        <p:tav tm="0">
                                          <p:val>
                                            <p:fltVal val="0"/>
                                          </p:val>
                                        </p:tav>
                                        <p:tav tm="100000">
                                          <p:val>
                                            <p:strVal val="#ppt_w"/>
                                          </p:val>
                                        </p:tav>
                                      </p:tavLst>
                                    </p:anim>
                                    <p:anim calcmode="lin" valueType="num">
                                      <p:cBhvr>
                                        <p:cTn id="39" dur="500" fill="hold"/>
                                        <p:tgtEl>
                                          <p:spTgt spid="36"/>
                                        </p:tgtEl>
                                        <p:attrNameLst>
                                          <p:attrName>ppt_h</p:attrName>
                                        </p:attrNameLst>
                                      </p:cBhvr>
                                      <p:tavLst>
                                        <p:tav tm="0">
                                          <p:val>
                                            <p:fltVal val="0"/>
                                          </p:val>
                                        </p:tav>
                                        <p:tav tm="100000">
                                          <p:val>
                                            <p:strVal val="#ppt_h"/>
                                          </p:val>
                                        </p:tav>
                                      </p:tavLst>
                                    </p:anim>
                                    <p:animEffect transition="in" filter="fade">
                                      <p:cBhvr>
                                        <p:cTn id="40" dur="500"/>
                                        <p:tgtEl>
                                          <p:spTgt spid="36"/>
                                        </p:tgtEl>
                                      </p:cBhvr>
                                    </p:animEffect>
                                  </p:childTnLst>
                                </p:cTn>
                              </p:par>
                              <p:par>
                                <p:cTn id="41" presetID="6" presetClass="emph" presetSubtype="0" decel="100000" fill="hold" grpId="1" nodeType="withEffect">
                                  <p:stCondLst>
                                    <p:cond delay="300"/>
                                  </p:stCondLst>
                                  <p:childTnLst>
                                    <p:animScale>
                                      <p:cBhvr>
                                        <p:cTn id="42" dur="750" fill="hold"/>
                                        <p:tgtEl>
                                          <p:spTgt spid="36"/>
                                        </p:tgtEl>
                                      </p:cBhvr>
                                      <p:by x="9999000" y="9999000"/>
                                    </p:animScale>
                                  </p:childTnLst>
                                </p:cTn>
                              </p:par>
                              <p:par>
                                <p:cTn id="43" presetID="6" presetClass="emph" presetSubtype="0" fill="hold" grpId="2" nodeType="withEffect">
                                  <p:stCondLst>
                                    <p:cond delay="300"/>
                                  </p:stCondLst>
                                  <p:childTnLst>
                                    <p:animScale>
                                      <p:cBhvr>
                                        <p:cTn id="44" dur="10" fill="hold"/>
                                        <p:tgtEl>
                                          <p:spTgt spid="36"/>
                                        </p:tgtEl>
                                      </p:cBhvr>
                                      <p:by x="1000" y="1000"/>
                                    </p:animScale>
                                  </p:childTnLst>
                                </p:cTn>
                              </p:par>
                              <p:par>
                                <p:cTn id="45" presetID="63" presetClass="path" presetSubtype="0" decel="100000" fill="hold" grpId="3" nodeType="withEffect">
                                  <p:stCondLst>
                                    <p:cond delay="300"/>
                                  </p:stCondLst>
                                  <p:childTnLst>
                                    <p:animMotion origin="layout" path="M 0.01901 0.07269 L 2.70833E-6 -2.59259E-6 " pathEditMode="relative" rAng="0" ptsTypes="AA">
                                      <p:cBhvr>
                                        <p:cTn id="46" dur="750" fill="hold"/>
                                        <p:tgtEl>
                                          <p:spTgt spid="36"/>
                                        </p:tgtEl>
                                        <p:attrNameLst>
                                          <p:attrName>ppt_x</p:attrName>
                                          <p:attrName>ppt_y</p:attrName>
                                        </p:attrNameLst>
                                      </p:cBhvr>
                                      <p:rCtr x="-951" y="-3634"/>
                                    </p:animMotion>
                                  </p:childTnLst>
                                </p:cTn>
                              </p:par>
                              <p:par>
                                <p:cTn id="47" presetID="53" presetClass="entr" presetSubtype="16" fill="hold" grpId="0" nodeType="withEffect">
                                  <p:stCondLst>
                                    <p:cond delay="400"/>
                                  </p:stCondLst>
                                  <p:childTnLst>
                                    <p:set>
                                      <p:cBhvr>
                                        <p:cTn id="48" dur="1" fill="hold">
                                          <p:stCondLst>
                                            <p:cond delay="0"/>
                                          </p:stCondLst>
                                        </p:cTn>
                                        <p:tgtEl>
                                          <p:spTgt spid="35"/>
                                        </p:tgtEl>
                                        <p:attrNameLst>
                                          <p:attrName>style.visibility</p:attrName>
                                        </p:attrNameLst>
                                      </p:cBhvr>
                                      <p:to>
                                        <p:strVal val="visible"/>
                                      </p:to>
                                    </p:set>
                                    <p:anim calcmode="lin" valueType="num">
                                      <p:cBhvr>
                                        <p:cTn id="49" dur="500" fill="hold"/>
                                        <p:tgtEl>
                                          <p:spTgt spid="35"/>
                                        </p:tgtEl>
                                        <p:attrNameLst>
                                          <p:attrName>ppt_w</p:attrName>
                                        </p:attrNameLst>
                                      </p:cBhvr>
                                      <p:tavLst>
                                        <p:tav tm="0">
                                          <p:val>
                                            <p:fltVal val="0"/>
                                          </p:val>
                                        </p:tav>
                                        <p:tav tm="100000">
                                          <p:val>
                                            <p:strVal val="#ppt_w"/>
                                          </p:val>
                                        </p:tav>
                                      </p:tavLst>
                                    </p:anim>
                                    <p:anim calcmode="lin" valueType="num">
                                      <p:cBhvr>
                                        <p:cTn id="50" dur="500" fill="hold"/>
                                        <p:tgtEl>
                                          <p:spTgt spid="35"/>
                                        </p:tgtEl>
                                        <p:attrNameLst>
                                          <p:attrName>ppt_h</p:attrName>
                                        </p:attrNameLst>
                                      </p:cBhvr>
                                      <p:tavLst>
                                        <p:tav tm="0">
                                          <p:val>
                                            <p:fltVal val="0"/>
                                          </p:val>
                                        </p:tav>
                                        <p:tav tm="100000">
                                          <p:val>
                                            <p:strVal val="#ppt_h"/>
                                          </p:val>
                                        </p:tav>
                                      </p:tavLst>
                                    </p:anim>
                                    <p:animEffect transition="in" filter="fade">
                                      <p:cBhvr>
                                        <p:cTn id="51" dur="500"/>
                                        <p:tgtEl>
                                          <p:spTgt spid="35"/>
                                        </p:tgtEl>
                                      </p:cBhvr>
                                    </p:animEffect>
                                  </p:childTnLst>
                                </p:cTn>
                              </p:par>
                              <p:par>
                                <p:cTn id="52" presetID="6" presetClass="emph" presetSubtype="0" decel="100000" fill="hold" grpId="1" nodeType="withEffect">
                                  <p:stCondLst>
                                    <p:cond delay="400"/>
                                  </p:stCondLst>
                                  <p:childTnLst>
                                    <p:animScale>
                                      <p:cBhvr>
                                        <p:cTn id="53" dur="750" fill="hold"/>
                                        <p:tgtEl>
                                          <p:spTgt spid="35"/>
                                        </p:tgtEl>
                                      </p:cBhvr>
                                      <p:by x="9999000" y="9999000"/>
                                    </p:animScale>
                                  </p:childTnLst>
                                </p:cTn>
                              </p:par>
                              <p:par>
                                <p:cTn id="54" presetID="6" presetClass="emph" presetSubtype="0" fill="hold" grpId="2" nodeType="withEffect">
                                  <p:stCondLst>
                                    <p:cond delay="400"/>
                                  </p:stCondLst>
                                  <p:childTnLst>
                                    <p:animScale>
                                      <p:cBhvr>
                                        <p:cTn id="55" dur="10" fill="hold"/>
                                        <p:tgtEl>
                                          <p:spTgt spid="35"/>
                                        </p:tgtEl>
                                      </p:cBhvr>
                                      <p:by x="1000" y="1000"/>
                                    </p:animScale>
                                  </p:childTnLst>
                                </p:cTn>
                              </p:par>
                              <p:par>
                                <p:cTn id="56" presetID="53" presetClass="entr" presetSubtype="16" fill="hold" grpId="0" nodeType="withEffect">
                                  <p:stCondLst>
                                    <p:cond delay="500"/>
                                  </p:stCondLst>
                                  <p:childTnLst>
                                    <p:set>
                                      <p:cBhvr>
                                        <p:cTn id="57" dur="1" fill="hold">
                                          <p:stCondLst>
                                            <p:cond delay="0"/>
                                          </p:stCondLst>
                                        </p:cTn>
                                        <p:tgtEl>
                                          <p:spTgt spid="40"/>
                                        </p:tgtEl>
                                        <p:attrNameLst>
                                          <p:attrName>style.visibility</p:attrName>
                                        </p:attrNameLst>
                                      </p:cBhvr>
                                      <p:to>
                                        <p:strVal val="visible"/>
                                      </p:to>
                                    </p:set>
                                    <p:anim calcmode="lin" valueType="num">
                                      <p:cBhvr>
                                        <p:cTn id="58" dur="500" fill="hold"/>
                                        <p:tgtEl>
                                          <p:spTgt spid="40"/>
                                        </p:tgtEl>
                                        <p:attrNameLst>
                                          <p:attrName>ppt_w</p:attrName>
                                        </p:attrNameLst>
                                      </p:cBhvr>
                                      <p:tavLst>
                                        <p:tav tm="0">
                                          <p:val>
                                            <p:fltVal val="0"/>
                                          </p:val>
                                        </p:tav>
                                        <p:tav tm="100000">
                                          <p:val>
                                            <p:strVal val="#ppt_w"/>
                                          </p:val>
                                        </p:tav>
                                      </p:tavLst>
                                    </p:anim>
                                    <p:anim calcmode="lin" valueType="num">
                                      <p:cBhvr>
                                        <p:cTn id="59" dur="500" fill="hold"/>
                                        <p:tgtEl>
                                          <p:spTgt spid="40"/>
                                        </p:tgtEl>
                                        <p:attrNameLst>
                                          <p:attrName>ppt_h</p:attrName>
                                        </p:attrNameLst>
                                      </p:cBhvr>
                                      <p:tavLst>
                                        <p:tav tm="0">
                                          <p:val>
                                            <p:fltVal val="0"/>
                                          </p:val>
                                        </p:tav>
                                        <p:tav tm="100000">
                                          <p:val>
                                            <p:strVal val="#ppt_h"/>
                                          </p:val>
                                        </p:tav>
                                      </p:tavLst>
                                    </p:anim>
                                    <p:animEffect transition="in" filter="fade">
                                      <p:cBhvr>
                                        <p:cTn id="60" dur="500"/>
                                        <p:tgtEl>
                                          <p:spTgt spid="40"/>
                                        </p:tgtEl>
                                      </p:cBhvr>
                                    </p:animEffect>
                                  </p:childTnLst>
                                </p:cTn>
                              </p:par>
                              <p:par>
                                <p:cTn id="61" presetID="6" presetClass="emph" presetSubtype="0" decel="100000" fill="hold" grpId="1" nodeType="withEffect">
                                  <p:stCondLst>
                                    <p:cond delay="500"/>
                                  </p:stCondLst>
                                  <p:childTnLst>
                                    <p:animScale>
                                      <p:cBhvr>
                                        <p:cTn id="62" dur="750" fill="hold"/>
                                        <p:tgtEl>
                                          <p:spTgt spid="40"/>
                                        </p:tgtEl>
                                      </p:cBhvr>
                                      <p:by x="9999000" y="9999000"/>
                                    </p:animScale>
                                  </p:childTnLst>
                                </p:cTn>
                              </p:par>
                              <p:par>
                                <p:cTn id="63" presetID="6" presetClass="emph" presetSubtype="0" fill="hold" grpId="2" nodeType="withEffect">
                                  <p:stCondLst>
                                    <p:cond delay="500"/>
                                  </p:stCondLst>
                                  <p:childTnLst>
                                    <p:animScale>
                                      <p:cBhvr>
                                        <p:cTn id="64" dur="10" fill="hold"/>
                                        <p:tgtEl>
                                          <p:spTgt spid="40"/>
                                        </p:tgtEl>
                                      </p:cBhvr>
                                      <p:by x="1000" y="1000"/>
                                    </p:animScale>
                                  </p:childTnLst>
                                </p:cTn>
                              </p:par>
                              <p:par>
                                <p:cTn id="65" presetID="6" presetClass="entr" presetSubtype="32" fill="hold" nodeType="withEffect">
                                  <p:stCondLst>
                                    <p:cond delay="750"/>
                                  </p:stCondLst>
                                  <p:childTnLst>
                                    <p:set>
                                      <p:cBhvr>
                                        <p:cTn id="66" dur="1" fill="hold">
                                          <p:stCondLst>
                                            <p:cond delay="0"/>
                                          </p:stCondLst>
                                        </p:cTn>
                                        <p:tgtEl>
                                          <p:spTgt spid="37"/>
                                        </p:tgtEl>
                                        <p:attrNameLst>
                                          <p:attrName>style.visibility</p:attrName>
                                        </p:attrNameLst>
                                      </p:cBhvr>
                                      <p:to>
                                        <p:strVal val="visible"/>
                                      </p:to>
                                    </p:set>
                                    <p:animEffect transition="in" filter="circle(out)">
                                      <p:cBhvr>
                                        <p:cTn id="6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3" grpId="1" animBg="1"/>
      <p:bldP spid="33" grpId="2" animBg="1"/>
      <p:bldP spid="33" grpId="3" animBg="1"/>
      <p:bldP spid="35" grpId="0" animBg="1"/>
      <p:bldP spid="35" grpId="1" animBg="1"/>
      <p:bldP spid="35" grpId="2" animBg="1"/>
      <p:bldP spid="36" grpId="0" animBg="1"/>
      <p:bldP spid="36" grpId="1" animBg="1"/>
      <p:bldP spid="36" grpId="2" animBg="1"/>
      <p:bldP spid="36" grpId="3" animBg="1"/>
      <p:bldP spid="40" grpId="0" animBg="1"/>
      <p:bldP spid="40" grpId="1" animBg="1"/>
      <p:bldP spid="40" grpId="2" animBg="1"/>
      <p:bldP spid="9" grpId="0" animBg="1"/>
      <p:bldP spid="9" grpId="1" animBg="1"/>
      <p:bldP spid="2" grpId="0"/>
      <p:bldP spid="2" grpId="1"/>
      <p:bldP spid="3" grpId="0">
        <p:tmplLst>
          <p:tmpl>
            <p:tnLst>
              <p:par>
                <p:cTn presetID="10" presetClass="entr" presetSubtype="0" fill="hold" nodeType="withEffect">
                  <p:stCondLst>
                    <p:cond delay="40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P spid="3" grpId="1">
        <p:tmplLst>
          <p:tmpl>
            <p:tnLst>
              <p:par>
                <p:cTn presetID="42" presetClass="path" presetSubtype="0" decel="100000" fill="hold" nodeType="withEffect">
                  <p:stCondLst>
                    <p:cond delay="400"/>
                  </p:stCondLst>
                  <p:childTnLst>
                    <p:animMotion origin="layout" path="M -3.33333E-6 0.03889 L -3.33333E-6 -4.07407E-6 " pathEditMode="relative" rAng="0" ptsTypes="AA">
                      <p:cBhvr>
                        <p:cTn dur="750" fill="hold"/>
                        <p:tgtEl>
                          <p:spTgt spid="3"/>
                        </p:tgtEl>
                        <p:attrNameLst>
                          <p:attrName>ppt_x</p:attrName>
                          <p:attrName>ppt_y</p:attrName>
                        </p:attrNameLst>
                      </p:cBhvr>
                      <p:rCtr x="0" y="-1944"/>
                    </p:animMotion>
                  </p:childTnLst>
                </p:cTn>
              </p:par>
            </p:tnLst>
          </p:tmpl>
        </p:tmplLst>
      </p:bldP>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option C)">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FEBF5D3F-6E14-8688-A0CC-A5F1012E8F8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0" name="Rectangle 19">
            <a:extLst>
              <a:ext uri="{FF2B5EF4-FFF2-40B4-BE49-F238E27FC236}">
                <a16:creationId xmlns:a16="http://schemas.microsoft.com/office/drawing/2014/main" id="{D0645FF4-37BC-C999-5E7C-BD0AAC84848C}"/>
              </a:ext>
            </a:extLst>
          </p:cNvPr>
          <p:cNvSpPr/>
          <p:nvPr userDrawn="1"/>
        </p:nvSpPr>
        <p:spPr>
          <a:xfrm>
            <a:off x="285750" y="0"/>
            <a:ext cx="119062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1BDFF4-82F5-55A0-B181-4ED797CA768B}"/>
              </a:ext>
            </a:extLst>
          </p:cNvPr>
          <p:cNvSpPr>
            <a:spLocks noGrp="1"/>
          </p:cNvSpPr>
          <p:nvPr>
            <p:ph type="dt" sz="half" idx="10"/>
          </p:nvPr>
        </p:nvSpPr>
        <p:spPr/>
        <p:txBody>
          <a:bodyPr/>
          <a:lstStyle>
            <a:lvl1pPr>
              <a:defRPr sz="1000"/>
            </a:lvl1p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2211E7E9-9EC4-BA01-F7F3-FA86B1D4785F}"/>
              </a:ext>
            </a:extLst>
          </p:cNvPr>
          <p:cNvSpPr>
            <a:spLocks noGrp="1"/>
          </p:cNvSpPr>
          <p:nvPr>
            <p:ph type="ftr" sz="quarter" idx="11"/>
          </p:nvPr>
        </p:nvSpPr>
        <p:spPr/>
        <p:txBody>
          <a:bodyPr/>
          <a:lstStyle>
            <a:lvl1pPr>
              <a:defRPr sz="1000"/>
            </a:lvl1pPr>
          </a:lstStyle>
          <a:p>
            <a:endParaRPr lang="en-GB"/>
          </a:p>
        </p:txBody>
      </p:sp>
      <p:sp>
        <p:nvSpPr>
          <p:cNvPr id="5" name="Slide Number Placeholder 4">
            <a:extLst>
              <a:ext uri="{FF2B5EF4-FFF2-40B4-BE49-F238E27FC236}">
                <a16:creationId xmlns:a16="http://schemas.microsoft.com/office/drawing/2014/main" id="{C345FBFD-BEA0-2FF7-F6C0-CC7802CA3BD2}"/>
              </a:ext>
            </a:extLst>
          </p:cNvPr>
          <p:cNvSpPr>
            <a:spLocks noGrp="1"/>
          </p:cNvSpPr>
          <p:nvPr>
            <p:ph type="sldNum" sz="quarter" idx="12"/>
          </p:nvPr>
        </p:nvSpPr>
        <p:spPr/>
        <p:txBody>
          <a:bodyPr/>
          <a:lstStyle>
            <a:lvl1pPr>
              <a:defRPr sz="1000" b="1"/>
            </a:lvl1pPr>
          </a:lstStyle>
          <a:p>
            <a:fld id="{C54CF950-EB70-4312-AF69-48F3BBDFB977}" type="slidenum">
              <a:rPr lang="en-GB" smtClean="0"/>
              <a:pPr/>
              <a:t>‹#›</a:t>
            </a:fld>
            <a:endParaRPr lang="en-GB"/>
          </a:p>
        </p:txBody>
      </p:sp>
      <p:sp>
        <p:nvSpPr>
          <p:cNvPr id="14" name="Text Placeholder 13">
            <a:extLst>
              <a:ext uri="{FF2B5EF4-FFF2-40B4-BE49-F238E27FC236}">
                <a16:creationId xmlns:a16="http://schemas.microsoft.com/office/drawing/2014/main" id="{68933392-6C62-F908-3B59-559573A91A61}"/>
              </a:ext>
            </a:extLst>
          </p:cNvPr>
          <p:cNvSpPr>
            <a:spLocks noGrp="1"/>
          </p:cNvSpPr>
          <p:nvPr>
            <p:ph type="body" sz="quarter" idx="13"/>
          </p:nvPr>
        </p:nvSpPr>
        <p:spPr>
          <a:xfrm>
            <a:off x="571499" y="1524000"/>
            <a:ext cx="4063999" cy="4762500"/>
          </a:xfrm>
        </p:spPr>
        <p:txBody>
          <a:bodyPr/>
          <a:lstStyle/>
          <a:p>
            <a:pPr lvl="0"/>
            <a:r>
              <a:rPr lang="en-US"/>
              <a:t>Click to edit Master text styles</a:t>
            </a:r>
          </a:p>
        </p:txBody>
      </p:sp>
      <p:sp>
        <p:nvSpPr>
          <p:cNvPr id="7" name="Title 6">
            <a:extLst>
              <a:ext uri="{FF2B5EF4-FFF2-40B4-BE49-F238E27FC236}">
                <a16:creationId xmlns:a16="http://schemas.microsoft.com/office/drawing/2014/main" id="{9B914889-444E-2E1A-5BFC-FDF2315E996D}"/>
              </a:ext>
            </a:extLst>
          </p:cNvPr>
          <p:cNvSpPr>
            <a:spLocks noGrp="1"/>
          </p:cNvSpPr>
          <p:nvPr>
            <p:ph type="title"/>
          </p:nvPr>
        </p:nvSpPr>
        <p:spPr>
          <a:xfrm>
            <a:off x="571500" y="381000"/>
            <a:ext cx="4064000" cy="761997"/>
          </a:xfrm>
        </p:spPr>
        <p:txBody>
          <a:bodyPr rIns="108000" anchor="ctr"/>
          <a:lstStyle>
            <a:lvl1pPr>
              <a:defRPr sz="2800"/>
            </a:lvl1pPr>
          </a:lstStyle>
          <a:p>
            <a:r>
              <a:rPr lang="en-US"/>
              <a:t>Click to edit Master title style</a:t>
            </a:r>
            <a:endParaRPr lang="en-GB"/>
          </a:p>
        </p:txBody>
      </p:sp>
      <p:sp>
        <p:nvSpPr>
          <p:cNvPr id="10" name="Content Placeholder 2">
            <a:extLst>
              <a:ext uri="{FF2B5EF4-FFF2-40B4-BE49-F238E27FC236}">
                <a16:creationId xmlns:a16="http://schemas.microsoft.com/office/drawing/2014/main" id="{408BA598-F85B-0FE6-9C7C-39C69618C834}"/>
              </a:ext>
            </a:extLst>
          </p:cNvPr>
          <p:cNvSpPr>
            <a:spLocks noGrp="1"/>
          </p:cNvSpPr>
          <p:nvPr>
            <p:ph idx="1"/>
          </p:nvPr>
        </p:nvSpPr>
        <p:spPr>
          <a:xfrm>
            <a:off x="5048251" y="1524000"/>
            <a:ext cx="6572247" cy="4762500"/>
          </a:xfrm>
        </p:spPr>
        <p:txBody>
          <a:bodyPr/>
          <a:lstStyle>
            <a:lvl1pPr marL="446088" indent="-446088">
              <a:defRPr sz="2800"/>
            </a:lvl1pPr>
            <a:lvl2pPr marL="896938" indent="-439738">
              <a:defRPr sz="2400"/>
            </a:lvl2pPr>
            <a:lvl3pPr>
              <a:defRPr sz="2000"/>
            </a:lvl3pPr>
            <a:lvl4pPr>
              <a:defRPr sz="1800"/>
            </a:lvl4pPr>
            <a:lvl5pPr>
              <a:defRPr sz="1400"/>
            </a:lvl5pPr>
            <a:lvl6pPr>
              <a:defRPr sz="1400"/>
            </a:lvl6pPr>
            <a:lvl7pPr>
              <a:defRPr sz="1400"/>
            </a:lvl7pPr>
            <a:lvl8pPr>
              <a:defRPr sz="1100"/>
            </a:lvl8pPr>
            <a:lvl9pPr marL="3767138" indent="-109538">
              <a:buFont typeface="Arial" panose="020B0604020202020204" pitchFamily="34" charset="0"/>
              <a:buChar char="•"/>
              <a:defRPr sz="1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 level</a:t>
            </a:r>
          </a:p>
          <a:p>
            <a:pPr lvl="8"/>
            <a:r>
              <a:rPr lang="en-US"/>
              <a:t>Nineth level</a:t>
            </a:r>
          </a:p>
        </p:txBody>
      </p:sp>
      <p:grpSp>
        <p:nvGrpSpPr>
          <p:cNvPr id="15" name="Group 4">
            <a:extLst>
              <a:ext uri="{FF2B5EF4-FFF2-40B4-BE49-F238E27FC236}">
                <a16:creationId xmlns:a16="http://schemas.microsoft.com/office/drawing/2014/main" id="{B4BDBC3B-1CDE-5CBF-F386-DE031F992D65}"/>
              </a:ext>
            </a:extLst>
          </p:cNvPr>
          <p:cNvGrpSpPr>
            <a:grpSpLocks noChangeAspect="1"/>
          </p:cNvGrpSpPr>
          <p:nvPr userDrawn="1"/>
        </p:nvGrpSpPr>
        <p:grpSpPr bwMode="auto">
          <a:xfrm>
            <a:off x="11407071" y="476250"/>
            <a:ext cx="213430" cy="571500"/>
            <a:chOff x="4249" y="1683"/>
            <a:chExt cx="695" cy="1861"/>
          </a:xfrm>
        </p:grpSpPr>
        <p:sp>
          <p:nvSpPr>
            <p:cNvPr id="16" name="Freeform 5">
              <a:extLst>
                <a:ext uri="{FF2B5EF4-FFF2-40B4-BE49-F238E27FC236}">
                  <a16:creationId xmlns:a16="http://schemas.microsoft.com/office/drawing/2014/main" id="{F2883C6E-F6E8-7E7C-8193-3AC9B13C4BD3}"/>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7" name="Freeform 6">
              <a:extLst>
                <a:ext uri="{FF2B5EF4-FFF2-40B4-BE49-F238E27FC236}">
                  <a16:creationId xmlns:a16="http://schemas.microsoft.com/office/drawing/2014/main" id="{B7229B97-64A5-173C-ABBA-212D883D549D}"/>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131710801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ive Data">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FEBF5D3F-6E14-8688-A0CC-A5F1012E8F8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221D39DA-4286-5637-E4E8-F7FD70B28F6D}"/>
              </a:ext>
            </a:extLst>
          </p:cNvPr>
          <p:cNvSpPr/>
          <p:nvPr userDrawn="1"/>
        </p:nvSpPr>
        <p:spPr>
          <a:xfrm>
            <a:off x="635000" y="-1"/>
            <a:ext cx="1155700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D0645FF4-37BC-C999-5E7C-BD0AAC84848C}"/>
              </a:ext>
            </a:extLst>
          </p:cNvPr>
          <p:cNvSpPr/>
          <p:nvPr userDrawn="1"/>
        </p:nvSpPr>
        <p:spPr>
          <a:xfrm>
            <a:off x="285750" y="0"/>
            <a:ext cx="44767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1BDFF4-82F5-55A0-B181-4ED797CA768B}"/>
              </a:ext>
            </a:extLst>
          </p:cNvPr>
          <p:cNvSpPr>
            <a:spLocks noGrp="1"/>
          </p:cNvSpPr>
          <p:nvPr>
            <p:ph type="dt" sz="half" idx="10"/>
          </p:nvPr>
        </p:nvSpPr>
        <p:spPr/>
        <p:txBody>
          <a:bodyPr/>
          <a:lstStyle>
            <a:lvl1pPr>
              <a:defRPr sz="1000"/>
            </a:lvl1p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2211E7E9-9EC4-BA01-F7F3-FA86B1D4785F}"/>
              </a:ext>
            </a:extLst>
          </p:cNvPr>
          <p:cNvSpPr>
            <a:spLocks noGrp="1"/>
          </p:cNvSpPr>
          <p:nvPr>
            <p:ph type="ftr" sz="quarter" idx="11"/>
          </p:nvPr>
        </p:nvSpPr>
        <p:spPr/>
        <p:txBody>
          <a:bodyPr/>
          <a:lstStyle>
            <a:lvl1pPr>
              <a:defRPr sz="1000"/>
            </a:lvl1pPr>
          </a:lstStyle>
          <a:p>
            <a:endParaRPr lang="en-GB"/>
          </a:p>
        </p:txBody>
      </p:sp>
      <p:sp>
        <p:nvSpPr>
          <p:cNvPr id="5" name="Slide Number Placeholder 4">
            <a:extLst>
              <a:ext uri="{FF2B5EF4-FFF2-40B4-BE49-F238E27FC236}">
                <a16:creationId xmlns:a16="http://schemas.microsoft.com/office/drawing/2014/main" id="{C345FBFD-BEA0-2FF7-F6C0-CC7802CA3BD2}"/>
              </a:ext>
            </a:extLst>
          </p:cNvPr>
          <p:cNvSpPr>
            <a:spLocks noGrp="1"/>
          </p:cNvSpPr>
          <p:nvPr>
            <p:ph type="sldNum" sz="quarter" idx="12"/>
          </p:nvPr>
        </p:nvSpPr>
        <p:spPr/>
        <p:txBody>
          <a:bodyPr/>
          <a:lstStyle>
            <a:lvl1pPr>
              <a:defRPr sz="1000" b="1"/>
            </a:lvl1pPr>
          </a:lstStyle>
          <a:p>
            <a:fld id="{C54CF950-EB70-4312-AF69-48F3BBDFB977}" type="slidenum">
              <a:rPr lang="en-GB" smtClean="0"/>
              <a:pPr/>
              <a:t>‹#›</a:t>
            </a:fld>
            <a:endParaRPr lang="en-GB"/>
          </a:p>
        </p:txBody>
      </p:sp>
      <p:sp>
        <p:nvSpPr>
          <p:cNvPr id="14" name="Text Placeholder 13">
            <a:extLst>
              <a:ext uri="{FF2B5EF4-FFF2-40B4-BE49-F238E27FC236}">
                <a16:creationId xmlns:a16="http://schemas.microsoft.com/office/drawing/2014/main" id="{68933392-6C62-F908-3B59-559573A91A61}"/>
              </a:ext>
            </a:extLst>
          </p:cNvPr>
          <p:cNvSpPr>
            <a:spLocks noGrp="1"/>
          </p:cNvSpPr>
          <p:nvPr>
            <p:ph type="body" sz="quarter" idx="13"/>
          </p:nvPr>
        </p:nvSpPr>
        <p:spPr>
          <a:xfrm>
            <a:off x="571499" y="1524000"/>
            <a:ext cx="4063999" cy="4762500"/>
          </a:xfrm>
        </p:spPr>
        <p:txBody>
          <a:bodyPr/>
          <a:lstStyle>
            <a:lvl1pPr>
              <a:defRPr/>
            </a:lvl1pPr>
            <a:lvl2pPr>
              <a:defRPr/>
            </a:lvl2pPr>
          </a:lstStyle>
          <a:p>
            <a:pPr lvl="0"/>
            <a:r>
              <a:rPr lang="en-US"/>
              <a:t>Click to edit Master text styles</a:t>
            </a:r>
          </a:p>
        </p:txBody>
      </p:sp>
      <p:sp>
        <p:nvSpPr>
          <p:cNvPr id="7" name="Title 6">
            <a:extLst>
              <a:ext uri="{FF2B5EF4-FFF2-40B4-BE49-F238E27FC236}">
                <a16:creationId xmlns:a16="http://schemas.microsoft.com/office/drawing/2014/main" id="{9B914889-444E-2E1A-5BFC-FDF2315E996D}"/>
              </a:ext>
            </a:extLst>
          </p:cNvPr>
          <p:cNvSpPr>
            <a:spLocks noGrp="1"/>
          </p:cNvSpPr>
          <p:nvPr>
            <p:ph type="title"/>
          </p:nvPr>
        </p:nvSpPr>
        <p:spPr>
          <a:xfrm>
            <a:off x="571500" y="381000"/>
            <a:ext cx="4064000" cy="761997"/>
          </a:xfrm>
        </p:spPr>
        <p:txBody>
          <a:bodyPr rIns="108000" anchor="ctr"/>
          <a:lstStyle>
            <a:lvl1pPr>
              <a:defRPr sz="2800"/>
            </a:lvl1pPr>
          </a:lstStyle>
          <a:p>
            <a:r>
              <a:rPr lang="en-US"/>
              <a:t>Click to edit Master title style</a:t>
            </a:r>
            <a:endParaRPr lang="en-GB"/>
          </a:p>
        </p:txBody>
      </p:sp>
      <p:grpSp>
        <p:nvGrpSpPr>
          <p:cNvPr id="16" name="Group 4">
            <a:extLst>
              <a:ext uri="{FF2B5EF4-FFF2-40B4-BE49-F238E27FC236}">
                <a16:creationId xmlns:a16="http://schemas.microsoft.com/office/drawing/2014/main" id="{E49C8A46-5D3A-BB40-E80E-6868129AF602}"/>
              </a:ext>
            </a:extLst>
          </p:cNvPr>
          <p:cNvGrpSpPr>
            <a:grpSpLocks noChangeAspect="1"/>
          </p:cNvGrpSpPr>
          <p:nvPr userDrawn="1"/>
        </p:nvGrpSpPr>
        <p:grpSpPr bwMode="auto">
          <a:xfrm>
            <a:off x="11407071" y="476250"/>
            <a:ext cx="213430" cy="571500"/>
            <a:chOff x="4249" y="1683"/>
            <a:chExt cx="695" cy="1861"/>
          </a:xfrm>
        </p:grpSpPr>
        <p:sp>
          <p:nvSpPr>
            <p:cNvPr id="17" name="Freeform 5">
              <a:extLst>
                <a:ext uri="{FF2B5EF4-FFF2-40B4-BE49-F238E27FC236}">
                  <a16:creationId xmlns:a16="http://schemas.microsoft.com/office/drawing/2014/main" id="{88599B4B-B483-6BC8-56ED-7E785945105F}"/>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8" name="Freeform 6">
              <a:extLst>
                <a:ext uri="{FF2B5EF4-FFF2-40B4-BE49-F238E27FC236}">
                  <a16:creationId xmlns:a16="http://schemas.microsoft.com/office/drawing/2014/main" id="{E74864F5-BA33-96E9-5DE0-0BF70E2CF1E1}"/>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6" name="Chart Placeholder 5">
            <a:extLst>
              <a:ext uri="{FF2B5EF4-FFF2-40B4-BE49-F238E27FC236}">
                <a16:creationId xmlns:a16="http://schemas.microsoft.com/office/drawing/2014/main" id="{735A548B-C3E6-D671-2163-FFDBF193C5BF}"/>
              </a:ext>
            </a:extLst>
          </p:cNvPr>
          <p:cNvSpPr>
            <a:spLocks noGrp="1"/>
          </p:cNvSpPr>
          <p:nvPr>
            <p:ph type="chart" sz="quarter" idx="14" hasCustomPrompt="1"/>
          </p:nvPr>
        </p:nvSpPr>
        <p:spPr>
          <a:xfrm>
            <a:off x="5048249" y="1142997"/>
            <a:ext cx="6572251" cy="5143503"/>
          </a:xfrm>
        </p:spPr>
        <p:txBody>
          <a:bodyPr tIns="1008000" anchor="ctr"/>
          <a:lstStyle>
            <a:lvl1pPr marL="0" indent="0" algn="ctr">
              <a:buNone/>
              <a:defRPr sz="1800"/>
            </a:lvl1pPr>
          </a:lstStyle>
          <a:p>
            <a:r>
              <a:rPr lang="en-US"/>
              <a:t>Click to insert a chart/graph</a:t>
            </a:r>
            <a:endParaRPr lang="en-GB"/>
          </a:p>
        </p:txBody>
      </p:sp>
    </p:spTree>
    <p:extLst>
      <p:ext uri="{BB962C8B-B14F-4D97-AF65-F5344CB8AC3E}">
        <p14:creationId xmlns:p14="http://schemas.microsoft.com/office/powerpoint/2010/main" val="30106812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ive Data (option B)">
    <p:bg>
      <p:bgPr>
        <a:gradFill>
          <a:gsLst>
            <a:gs pos="0">
              <a:schemeClr val="accent2"/>
            </a:gs>
            <a:gs pos="100000">
              <a:schemeClr val="tx2"/>
            </a:gs>
          </a:gsLst>
          <a:lin ang="5400000" scaled="0"/>
        </a:gradFill>
        <a:effectLst/>
      </p:bgPr>
    </p:bg>
    <p:spTree>
      <p:nvGrpSpPr>
        <p:cNvPr id="1" name=""/>
        <p:cNvGrpSpPr/>
        <p:nvPr/>
      </p:nvGrpSpPr>
      <p:grpSpPr>
        <a:xfrm>
          <a:off x="0" y="0"/>
          <a:ext cx="0" cy="0"/>
          <a:chOff x="0" y="0"/>
          <a:chExt cx="0" cy="0"/>
        </a:xfrm>
      </p:grpSpPr>
      <p:pic>
        <p:nvPicPr>
          <p:cNvPr id="10" name="Picture 9" descr="Background pattern&#10;&#10;Description automatically generated">
            <a:extLst>
              <a:ext uri="{FF2B5EF4-FFF2-40B4-BE49-F238E27FC236}">
                <a16:creationId xmlns:a16="http://schemas.microsoft.com/office/drawing/2014/main" id="{D6481592-C8A0-EAF1-7707-CD3EA87AE06C}"/>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B0C87E85-59EE-0C3C-E8B9-0515501F7EAB}"/>
              </a:ext>
            </a:extLst>
          </p:cNvPr>
          <p:cNvSpPr>
            <a:spLocks/>
          </p:cNvSpPr>
          <p:nvPr userDrawn="1"/>
        </p:nvSpPr>
        <p:spPr>
          <a:xfrm>
            <a:off x="285750" y="0"/>
            <a:ext cx="119062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610DC988-C1AF-01E3-199C-C30CD8936B36}"/>
              </a:ext>
            </a:extLst>
          </p:cNvPr>
          <p:cNvSpPr>
            <a:spLocks noGrp="1"/>
          </p:cNvSpPr>
          <p:nvPr>
            <p:ph type="title"/>
          </p:nvPr>
        </p:nvSpPr>
        <p:spPr>
          <a:xfrm>
            <a:off x="571500" y="381000"/>
            <a:ext cx="11049000" cy="762000"/>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2D139F5-603E-02A6-95F1-984611F56351}"/>
              </a:ext>
            </a:extLst>
          </p:cNvPr>
          <p:cNvSpPr>
            <a:spLocks noGrp="1"/>
          </p:cNvSpPr>
          <p:nvPr>
            <p:ph type="body" idx="1"/>
          </p:nvPr>
        </p:nvSpPr>
        <p:spPr>
          <a:xfrm>
            <a:off x="571500" y="5016500"/>
            <a:ext cx="5461000" cy="1270000"/>
          </a:xfrm>
        </p:spPr>
        <p:txBody>
          <a:bodyPr tIns="90000" anchor="t"/>
          <a:lstStyle>
            <a:lvl1pPr marL="0" indent="0">
              <a:buNone/>
              <a:defRPr sz="1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C697DB87-E4AA-DAEC-8724-3D78A9CDF887}"/>
              </a:ext>
            </a:extLst>
          </p:cNvPr>
          <p:cNvSpPr>
            <a:spLocks noGrp="1"/>
          </p:cNvSpPr>
          <p:nvPr>
            <p:ph type="body" sz="quarter" idx="3"/>
          </p:nvPr>
        </p:nvSpPr>
        <p:spPr>
          <a:xfrm>
            <a:off x="6159502" y="5016499"/>
            <a:ext cx="5460998" cy="1270000"/>
          </a:xfrm>
        </p:spPr>
        <p:txBody>
          <a:bodyPr tIns="90000" anchor="t"/>
          <a:lstStyle>
            <a:lvl1pPr marL="0" indent="0">
              <a:buNone/>
              <a:defRPr sz="1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A70B1950-6893-FAE7-2680-8DEBB1528B72}"/>
              </a:ext>
            </a:extLst>
          </p:cNvPr>
          <p:cNvSpPr>
            <a:spLocks noGrp="1"/>
          </p:cNvSpPr>
          <p:nvPr>
            <p:ph type="dt" sz="half" idx="10"/>
          </p:nvPr>
        </p:nvSpPr>
        <p:spPr/>
        <p:txBody>
          <a:bodyPr/>
          <a:lstStyle/>
          <a:p>
            <a:fld id="{26FC4623-0E05-4DD5-A13C-D968CAD582E1}" type="datetime1">
              <a:rPr lang="en-GB" smtClean="0"/>
              <a:t>26/02/2025</a:t>
            </a:fld>
            <a:endParaRPr lang="en-GB"/>
          </a:p>
        </p:txBody>
      </p:sp>
      <p:sp>
        <p:nvSpPr>
          <p:cNvPr id="8" name="Footer Placeholder 7">
            <a:extLst>
              <a:ext uri="{FF2B5EF4-FFF2-40B4-BE49-F238E27FC236}">
                <a16:creationId xmlns:a16="http://schemas.microsoft.com/office/drawing/2014/main" id="{9DBE135E-BC5E-85DC-5672-AA960300C72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63BE335-CF53-5B3E-B755-6721DC3D22C5}"/>
              </a:ext>
            </a:extLst>
          </p:cNvPr>
          <p:cNvSpPr>
            <a:spLocks noGrp="1"/>
          </p:cNvSpPr>
          <p:nvPr>
            <p:ph type="sldNum" sz="quarter" idx="12"/>
          </p:nvPr>
        </p:nvSpPr>
        <p:spPr/>
        <p:txBody>
          <a:bodyPr/>
          <a:lstStyle/>
          <a:p>
            <a:fld id="{0F36756C-E2AA-4010-9ED5-5A423156605A}" type="slidenum">
              <a:rPr lang="en-GB" smtClean="0"/>
              <a:t>‹#›</a:t>
            </a:fld>
            <a:endParaRPr lang="en-GB"/>
          </a:p>
        </p:txBody>
      </p:sp>
      <p:grpSp>
        <p:nvGrpSpPr>
          <p:cNvPr id="15" name="Group 4">
            <a:extLst>
              <a:ext uri="{FF2B5EF4-FFF2-40B4-BE49-F238E27FC236}">
                <a16:creationId xmlns:a16="http://schemas.microsoft.com/office/drawing/2014/main" id="{FECC6B74-1F84-06F4-AD6F-66FC05EB1253}"/>
              </a:ext>
            </a:extLst>
          </p:cNvPr>
          <p:cNvGrpSpPr>
            <a:grpSpLocks noChangeAspect="1"/>
          </p:cNvGrpSpPr>
          <p:nvPr userDrawn="1"/>
        </p:nvGrpSpPr>
        <p:grpSpPr bwMode="auto">
          <a:xfrm>
            <a:off x="11407071" y="476250"/>
            <a:ext cx="213430" cy="571500"/>
            <a:chOff x="4249" y="1683"/>
            <a:chExt cx="695" cy="1861"/>
          </a:xfrm>
        </p:grpSpPr>
        <p:sp>
          <p:nvSpPr>
            <p:cNvPr id="16" name="Freeform 5">
              <a:extLst>
                <a:ext uri="{FF2B5EF4-FFF2-40B4-BE49-F238E27FC236}">
                  <a16:creationId xmlns:a16="http://schemas.microsoft.com/office/drawing/2014/main" id="{196C8684-7DDF-077E-A6C7-40068F608C03}"/>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7" name="Freeform 6">
              <a:extLst>
                <a:ext uri="{FF2B5EF4-FFF2-40B4-BE49-F238E27FC236}">
                  <a16:creationId xmlns:a16="http://schemas.microsoft.com/office/drawing/2014/main" id="{74659E16-107A-DC68-B76D-105971995E54}"/>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12" name="Rectangle 11">
            <a:extLst>
              <a:ext uri="{FF2B5EF4-FFF2-40B4-BE49-F238E27FC236}">
                <a16:creationId xmlns:a16="http://schemas.microsoft.com/office/drawing/2014/main" id="{5561ED26-3329-DA8E-B3D7-3D33181CB472}"/>
              </a:ext>
            </a:extLst>
          </p:cNvPr>
          <p:cNvSpPr/>
          <p:nvPr userDrawn="1"/>
        </p:nvSpPr>
        <p:spPr>
          <a:xfrm>
            <a:off x="571500" y="1524000"/>
            <a:ext cx="11048999" cy="3365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1600" err="1"/>
          </a:p>
        </p:txBody>
      </p:sp>
      <p:sp>
        <p:nvSpPr>
          <p:cNvPr id="18" name="Chart Placeholder 5">
            <a:extLst>
              <a:ext uri="{FF2B5EF4-FFF2-40B4-BE49-F238E27FC236}">
                <a16:creationId xmlns:a16="http://schemas.microsoft.com/office/drawing/2014/main" id="{C3387659-590C-ADA3-40FD-E14F0328A02A}"/>
              </a:ext>
            </a:extLst>
          </p:cNvPr>
          <p:cNvSpPr>
            <a:spLocks noGrp="1"/>
          </p:cNvSpPr>
          <p:nvPr>
            <p:ph type="chart" sz="quarter" idx="14" hasCustomPrompt="1"/>
          </p:nvPr>
        </p:nvSpPr>
        <p:spPr>
          <a:xfrm>
            <a:off x="698500" y="1650999"/>
            <a:ext cx="10795001" cy="3111499"/>
          </a:xfrm>
          <a:solidFill>
            <a:schemeClr val="bg1"/>
          </a:solidFill>
        </p:spPr>
        <p:txBody>
          <a:bodyPr tIns="1008000" anchor="ctr"/>
          <a:lstStyle>
            <a:lvl1pPr marL="0" indent="0" algn="ctr">
              <a:buNone/>
              <a:defRPr sz="1800"/>
            </a:lvl1pPr>
          </a:lstStyle>
          <a:p>
            <a:r>
              <a:rPr lang="en-US"/>
              <a:t>Click to insert a chart/graph</a:t>
            </a:r>
            <a:endParaRPr lang="en-GB"/>
          </a:p>
        </p:txBody>
      </p:sp>
    </p:spTree>
    <p:extLst>
      <p:ext uri="{BB962C8B-B14F-4D97-AF65-F5344CB8AC3E}">
        <p14:creationId xmlns:p14="http://schemas.microsoft.com/office/powerpoint/2010/main" val="186915839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ive Data (option C)">
    <p:bg>
      <p:bgPr>
        <a:gradFill>
          <a:gsLst>
            <a:gs pos="0">
              <a:schemeClr val="accent2"/>
            </a:gs>
            <a:gs pos="100000">
              <a:schemeClr val="tx2"/>
            </a:gs>
          </a:gsLst>
          <a:lin ang="5400000" scaled="0"/>
        </a:gradFill>
        <a:effectLst/>
      </p:bgPr>
    </p:bg>
    <p:spTree>
      <p:nvGrpSpPr>
        <p:cNvPr id="1" name=""/>
        <p:cNvGrpSpPr/>
        <p:nvPr/>
      </p:nvGrpSpPr>
      <p:grpSpPr>
        <a:xfrm>
          <a:off x="0" y="0"/>
          <a:ext cx="0" cy="0"/>
          <a:chOff x="0" y="0"/>
          <a:chExt cx="0" cy="0"/>
        </a:xfrm>
      </p:grpSpPr>
      <p:pic>
        <p:nvPicPr>
          <p:cNvPr id="10" name="Picture 9" descr="Background pattern&#10;&#10;Description automatically generated">
            <a:extLst>
              <a:ext uri="{FF2B5EF4-FFF2-40B4-BE49-F238E27FC236}">
                <a16:creationId xmlns:a16="http://schemas.microsoft.com/office/drawing/2014/main" id="{D6481592-C8A0-EAF1-7707-CD3EA87AE06C}"/>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11" name="Rectangle 10">
            <a:extLst>
              <a:ext uri="{FF2B5EF4-FFF2-40B4-BE49-F238E27FC236}">
                <a16:creationId xmlns:a16="http://schemas.microsoft.com/office/drawing/2014/main" id="{B0C87E85-59EE-0C3C-E8B9-0515501F7EAB}"/>
              </a:ext>
            </a:extLst>
          </p:cNvPr>
          <p:cNvSpPr>
            <a:spLocks/>
          </p:cNvSpPr>
          <p:nvPr userDrawn="1"/>
        </p:nvSpPr>
        <p:spPr>
          <a:xfrm>
            <a:off x="285750" y="0"/>
            <a:ext cx="119062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610DC988-C1AF-01E3-199C-C30CD8936B36}"/>
              </a:ext>
            </a:extLst>
          </p:cNvPr>
          <p:cNvSpPr>
            <a:spLocks noGrp="1"/>
          </p:cNvSpPr>
          <p:nvPr>
            <p:ph type="title"/>
          </p:nvPr>
        </p:nvSpPr>
        <p:spPr>
          <a:xfrm>
            <a:off x="571500" y="381000"/>
            <a:ext cx="11049000" cy="762000"/>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2D139F5-603E-02A6-95F1-984611F56351}"/>
              </a:ext>
            </a:extLst>
          </p:cNvPr>
          <p:cNvSpPr>
            <a:spLocks noGrp="1"/>
          </p:cNvSpPr>
          <p:nvPr>
            <p:ph type="body" idx="1"/>
          </p:nvPr>
        </p:nvSpPr>
        <p:spPr>
          <a:xfrm>
            <a:off x="571500" y="1524001"/>
            <a:ext cx="5461000" cy="571500"/>
          </a:xfrm>
        </p:spPr>
        <p:txBody>
          <a:bodyPr anchor="t"/>
          <a:lstStyle>
            <a:lvl1pPr marL="0" indent="0">
              <a:buNone/>
              <a:defRPr sz="1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C697DB87-E4AA-DAEC-8724-3D78A9CDF887}"/>
              </a:ext>
            </a:extLst>
          </p:cNvPr>
          <p:cNvSpPr>
            <a:spLocks noGrp="1"/>
          </p:cNvSpPr>
          <p:nvPr>
            <p:ph type="body" sz="quarter" idx="3"/>
          </p:nvPr>
        </p:nvSpPr>
        <p:spPr>
          <a:xfrm>
            <a:off x="6159502" y="1524000"/>
            <a:ext cx="5460998" cy="571500"/>
          </a:xfrm>
        </p:spPr>
        <p:txBody>
          <a:bodyPr anchor="t"/>
          <a:lstStyle>
            <a:lvl1pPr marL="0" indent="0">
              <a:buNone/>
              <a:defRPr sz="1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A70B1950-6893-FAE7-2680-8DEBB1528B72}"/>
              </a:ext>
            </a:extLst>
          </p:cNvPr>
          <p:cNvSpPr>
            <a:spLocks noGrp="1"/>
          </p:cNvSpPr>
          <p:nvPr>
            <p:ph type="dt" sz="half" idx="10"/>
          </p:nvPr>
        </p:nvSpPr>
        <p:spPr/>
        <p:txBody>
          <a:bodyPr/>
          <a:lstStyle/>
          <a:p>
            <a:fld id="{26FC4623-0E05-4DD5-A13C-D968CAD582E1}" type="datetime1">
              <a:rPr lang="en-GB" smtClean="0"/>
              <a:t>26/02/2025</a:t>
            </a:fld>
            <a:endParaRPr lang="en-GB"/>
          </a:p>
        </p:txBody>
      </p:sp>
      <p:sp>
        <p:nvSpPr>
          <p:cNvPr id="8" name="Footer Placeholder 7">
            <a:extLst>
              <a:ext uri="{FF2B5EF4-FFF2-40B4-BE49-F238E27FC236}">
                <a16:creationId xmlns:a16="http://schemas.microsoft.com/office/drawing/2014/main" id="{9DBE135E-BC5E-85DC-5672-AA960300C72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E63BE335-CF53-5B3E-B755-6721DC3D22C5}"/>
              </a:ext>
            </a:extLst>
          </p:cNvPr>
          <p:cNvSpPr>
            <a:spLocks noGrp="1"/>
          </p:cNvSpPr>
          <p:nvPr>
            <p:ph type="sldNum" sz="quarter" idx="12"/>
          </p:nvPr>
        </p:nvSpPr>
        <p:spPr/>
        <p:txBody>
          <a:bodyPr/>
          <a:lstStyle/>
          <a:p>
            <a:fld id="{0F36756C-E2AA-4010-9ED5-5A423156605A}" type="slidenum">
              <a:rPr lang="en-GB" smtClean="0"/>
              <a:t>‹#›</a:t>
            </a:fld>
            <a:endParaRPr lang="en-GB"/>
          </a:p>
        </p:txBody>
      </p:sp>
      <p:grpSp>
        <p:nvGrpSpPr>
          <p:cNvPr id="15" name="Group 4">
            <a:extLst>
              <a:ext uri="{FF2B5EF4-FFF2-40B4-BE49-F238E27FC236}">
                <a16:creationId xmlns:a16="http://schemas.microsoft.com/office/drawing/2014/main" id="{FECC6B74-1F84-06F4-AD6F-66FC05EB1253}"/>
              </a:ext>
            </a:extLst>
          </p:cNvPr>
          <p:cNvGrpSpPr>
            <a:grpSpLocks noChangeAspect="1"/>
          </p:cNvGrpSpPr>
          <p:nvPr userDrawn="1"/>
        </p:nvGrpSpPr>
        <p:grpSpPr bwMode="auto">
          <a:xfrm>
            <a:off x="11407071" y="476250"/>
            <a:ext cx="213430" cy="571500"/>
            <a:chOff x="4249" y="1683"/>
            <a:chExt cx="695" cy="1861"/>
          </a:xfrm>
        </p:grpSpPr>
        <p:sp>
          <p:nvSpPr>
            <p:cNvPr id="16" name="Freeform 5">
              <a:extLst>
                <a:ext uri="{FF2B5EF4-FFF2-40B4-BE49-F238E27FC236}">
                  <a16:creationId xmlns:a16="http://schemas.microsoft.com/office/drawing/2014/main" id="{196C8684-7DDF-077E-A6C7-40068F608C03}"/>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7" name="Freeform 6">
              <a:extLst>
                <a:ext uri="{FF2B5EF4-FFF2-40B4-BE49-F238E27FC236}">
                  <a16:creationId xmlns:a16="http://schemas.microsoft.com/office/drawing/2014/main" id="{74659E16-107A-DC68-B76D-105971995E54}"/>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12" name="Rectangle 11">
            <a:extLst>
              <a:ext uri="{FF2B5EF4-FFF2-40B4-BE49-F238E27FC236}">
                <a16:creationId xmlns:a16="http://schemas.microsoft.com/office/drawing/2014/main" id="{5561ED26-3329-DA8E-B3D7-3D33181CB472}"/>
              </a:ext>
            </a:extLst>
          </p:cNvPr>
          <p:cNvSpPr/>
          <p:nvPr userDrawn="1"/>
        </p:nvSpPr>
        <p:spPr>
          <a:xfrm>
            <a:off x="571501" y="2222500"/>
            <a:ext cx="5461000" cy="406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1600" err="1"/>
          </a:p>
        </p:txBody>
      </p:sp>
      <p:sp>
        <p:nvSpPr>
          <p:cNvPr id="20" name="Rectangle 19">
            <a:extLst>
              <a:ext uri="{FF2B5EF4-FFF2-40B4-BE49-F238E27FC236}">
                <a16:creationId xmlns:a16="http://schemas.microsoft.com/office/drawing/2014/main" id="{F7E0D9EA-F167-DF4D-FF7C-91D9AA3E851E}"/>
              </a:ext>
            </a:extLst>
          </p:cNvPr>
          <p:cNvSpPr/>
          <p:nvPr userDrawn="1"/>
        </p:nvSpPr>
        <p:spPr>
          <a:xfrm>
            <a:off x="6159500" y="2222500"/>
            <a:ext cx="5461000" cy="406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1600" err="1"/>
          </a:p>
        </p:txBody>
      </p:sp>
      <p:sp>
        <p:nvSpPr>
          <p:cNvPr id="18" name="Chart Placeholder 5">
            <a:extLst>
              <a:ext uri="{FF2B5EF4-FFF2-40B4-BE49-F238E27FC236}">
                <a16:creationId xmlns:a16="http://schemas.microsoft.com/office/drawing/2014/main" id="{C3387659-590C-ADA3-40FD-E14F0328A02A}"/>
              </a:ext>
            </a:extLst>
          </p:cNvPr>
          <p:cNvSpPr>
            <a:spLocks noGrp="1"/>
          </p:cNvSpPr>
          <p:nvPr>
            <p:ph type="chart" sz="quarter" idx="14" hasCustomPrompt="1"/>
          </p:nvPr>
        </p:nvSpPr>
        <p:spPr>
          <a:xfrm>
            <a:off x="698501" y="2349500"/>
            <a:ext cx="5207000" cy="3810000"/>
          </a:xfrm>
          <a:solidFill>
            <a:schemeClr val="bg1"/>
          </a:solidFill>
        </p:spPr>
        <p:txBody>
          <a:bodyPr tIns="1008000" anchor="ctr"/>
          <a:lstStyle>
            <a:lvl1pPr marL="0" indent="0" algn="ctr">
              <a:buNone/>
              <a:defRPr sz="1800"/>
            </a:lvl1pPr>
          </a:lstStyle>
          <a:p>
            <a:r>
              <a:rPr lang="en-US"/>
              <a:t>Click to insert a chart/graph</a:t>
            </a:r>
            <a:endParaRPr lang="en-GB"/>
          </a:p>
        </p:txBody>
      </p:sp>
      <p:sp>
        <p:nvSpPr>
          <p:cNvPr id="19" name="Chart Placeholder 5">
            <a:extLst>
              <a:ext uri="{FF2B5EF4-FFF2-40B4-BE49-F238E27FC236}">
                <a16:creationId xmlns:a16="http://schemas.microsoft.com/office/drawing/2014/main" id="{32D7B217-7470-3B3F-DFB4-FBDEB0146AB5}"/>
              </a:ext>
            </a:extLst>
          </p:cNvPr>
          <p:cNvSpPr>
            <a:spLocks noGrp="1"/>
          </p:cNvSpPr>
          <p:nvPr>
            <p:ph type="chart" sz="quarter" idx="15" hasCustomPrompt="1"/>
          </p:nvPr>
        </p:nvSpPr>
        <p:spPr>
          <a:xfrm>
            <a:off x="6286501" y="2349500"/>
            <a:ext cx="5207000" cy="3810000"/>
          </a:xfrm>
          <a:solidFill>
            <a:schemeClr val="bg1"/>
          </a:solidFill>
        </p:spPr>
        <p:txBody>
          <a:bodyPr tIns="1008000" anchor="ctr"/>
          <a:lstStyle>
            <a:lvl1pPr marL="0" indent="0" algn="ctr">
              <a:buNone/>
              <a:defRPr sz="1800"/>
            </a:lvl1pPr>
          </a:lstStyle>
          <a:p>
            <a:r>
              <a:rPr lang="en-US"/>
              <a:t>Click to insert a chart/graph</a:t>
            </a:r>
            <a:endParaRPr lang="en-GB"/>
          </a:p>
        </p:txBody>
      </p:sp>
    </p:spTree>
    <p:extLst>
      <p:ext uri="{BB962C8B-B14F-4D97-AF65-F5344CB8AC3E}">
        <p14:creationId xmlns:p14="http://schemas.microsoft.com/office/powerpoint/2010/main" val="3671924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option B)">
    <p:bg>
      <p:bgPr>
        <a:solidFill>
          <a:schemeClr val="bg1"/>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E800876-5443-C823-FAF9-204D14A06F37}"/>
              </a:ext>
            </a:extLst>
          </p:cNvPr>
          <p:cNvSpPr>
            <a:spLocks noGrp="1"/>
          </p:cNvSpPr>
          <p:nvPr>
            <p:ph sz="quarter" idx="17"/>
          </p:nvPr>
        </p:nvSpPr>
        <p:spPr>
          <a:xfrm>
            <a:off x="571500" y="1524000"/>
            <a:ext cx="11049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F445C36-26C0-CB5F-B8B9-69EBB4B230B9}"/>
              </a:ext>
            </a:extLst>
          </p:cNvPr>
          <p:cNvSpPr>
            <a:spLocks noGrp="1"/>
          </p:cNvSpPr>
          <p:nvPr>
            <p:ph type="dt" sz="half" idx="14"/>
          </p:nvPr>
        </p:nvSpPr>
        <p:spPr/>
        <p:txBody>
          <a:bodyPr/>
          <a:lstStyle/>
          <a:p>
            <a:fld id="{48997C92-2801-4579-891E-3D996B43CA00}" type="datetimeFigureOut">
              <a:rPr lang="en-GB" smtClean="0"/>
              <a:pPr/>
              <a:t>26/02/2025</a:t>
            </a:fld>
            <a:endParaRPr lang="en-GB"/>
          </a:p>
        </p:txBody>
      </p:sp>
      <p:sp>
        <p:nvSpPr>
          <p:cNvPr id="8" name="Footer Placeholder 7">
            <a:extLst>
              <a:ext uri="{FF2B5EF4-FFF2-40B4-BE49-F238E27FC236}">
                <a16:creationId xmlns:a16="http://schemas.microsoft.com/office/drawing/2014/main" id="{529A5A8E-341C-ECE8-00A8-F96D985BD5D8}"/>
              </a:ext>
            </a:extLst>
          </p:cNvPr>
          <p:cNvSpPr>
            <a:spLocks noGrp="1"/>
          </p:cNvSpPr>
          <p:nvPr>
            <p:ph type="ftr" sz="quarter" idx="15"/>
          </p:nvPr>
        </p:nvSpPr>
        <p:spPr/>
        <p:txBody>
          <a:bodyPr/>
          <a:lstStyle/>
          <a:p>
            <a:endParaRPr lang="en-GB"/>
          </a:p>
        </p:txBody>
      </p:sp>
      <p:sp>
        <p:nvSpPr>
          <p:cNvPr id="9" name="Slide Number Placeholder 8">
            <a:extLst>
              <a:ext uri="{FF2B5EF4-FFF2-40B4-BE49-F238E27FC236}">
                <a16:creationId xmlns:a16="http://schemas.microsoft.com/office/drawing/2014/main" id="{94FDD035-96C6-93FD-BBF7-19D7889101E4}"/>
              </a:ext>
            </a:extLst>
          </p:cNvPr>
          <p:cNvSpPr>
            <a:spLocks noGrp="1"/>
          </p:cNvSpPr>
          <p:nvPr>
            <p:ph type="sldNum" sz="quarter" idx="16"/>
          </p:nvPr>
        </p:nvSpPr>
        <p:spPr/>
        <p:txBody>
          <a:bodyPr/>
          <a:lstStyle/>
          <a:p>
            <a:fld id="{C54CF950-EB70-4312-AF69-48F3BBDFB977}" type="slidenum">
              <a:rPr lang="en-GB" smtClean="0"/>
              <a:pPr/>
              <a:t>‹#›</a:t>
            </a:fld>
            <a:endParaRPr lang="en-GB"/>
          </a:p>
        </p:txBody>
      </p:sp>
      <p:sp>
        <p:nvSpPr>
          <p:cNvPr id="19" name="Title 18">
            <a:extLst>
              <a:ext uri="{FF2B5EF4-FFF2-40B4-BE49-F238E27FC236}">
                <a16:creationId xmlns:a16="http://schemas.microsoft.com/office/drawing/2014/main" id="{53CF14CC-BCCE-8FE3-DF36-E3691D782702}"/>
              </a:ext>
            </a:extLst>
          </p:cNvPr>
          <p:cNvSpPr>
            <a:spLocks noGrp="1"/>
          </p:cNvSpPr>
          <p:nvPr>
            <p:ph type="title" hasCustomPrompt="1"/>
          </p:nvPr>
        </p:nvSpPr>
        <p:spPr/>
        <p:txBody>
          <a:bodyPr anchor="ctr"/>
          <a:lstStyle>
            <a:lvl1pPr>
              <a:defRPr/>
            </a:lvl1pPr>
          </a:lstStyle>
          <a:p>
            <a:r>
              <a:rPr lang="en-US"/>
              <a:t>Slide Title</a:t>
            </a:r>
            <a:endParaRPr lang="en-GB"/>
          </a:p>
        </p:txBody>
      </p:sp>
      <p:grpSp>
        <p:nvGrpSpPr>
          <p:cNvPr id="17" name="Group 4">
            <a:extLst>
              <a:ext uri="{FF2B5EF4-FFF2-40B4-BE49-F238E27FC236}">
                <a16:creationId xmlns:a16="http://schemas.microsoft.com/office/drawing/2014/main" id="{9AC4378B-5268-3230-AE4E-834F38A56D26}"/>
              </a:ext>
            </a:extLst>
          </p:cNvPr>
          <p:cNvGrpSpPr>
            <a:grpSpLocks noChangeAspect="1"/>
          </p:cNvGrpSpPr>
          <p:nvPr userDrawn="1"/>
        </p:nvGrpSpPr>
        <p:grpSpPr bwMode="auto">
          <a:xfrm>
            <a:off x="11407071" y="476250"/>
            <a:ext cx="213430" cy="571500"/>
            <a:chOff x="4249" y="1683"/>
            <a:chExt cx="695" cy="1861"/>
          </a:xfrm>
        </p:grpSpPr>
        <p:sp>
          <p:nvSpPr>
            <p:cNvPr id="18" name="Freeform 5">
              <a:extLst>
                <a:ext uri="{FF2B5EF4-FFF2-40B4-BE49-F238E27FC236}">
                  <a16:creationId xmlns:a16="http://schemas.microsoft.com/office/drawing/2014/main" id="{2C4FF8F1-F994-B079-53BE-BB61EB6B7A1A}"/>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20" name="Freeform 6">
              <a:extLst>
                <a:ext uri="{FF2B5EF4-FFF2-40B4-BE49-F238E27FC236}">
                  <a16:creationId xmlns:a16="http://schemas.microsoft.com/office/drawing/2014/main" id="{6E96C28E-A4D7-4650-9A66-EA76B6687501}"/>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1083166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wo Content (option B)">
    <p:bg>
      <p:bgPr>
        <a:solidFill>
          <a:schemeClr val="bg1"/>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2E60226-ADCA-DEBF-7682-A2B049CEB717}"/>
              </a:ext>
            </a:extLst>
          </p:cNvPr>
          <p:cNvSpPr>
            <a:spLocks noGrp="1"/>
          </p:cNvSpPr>
          <p:nvPr>
            <p:ph type="dt" sz="half" idx="10"/>
          </p:nvPr>
        </p:nvSpPr>
        <p:spPr/>
        <p:txBody>
          <a:body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CDEECA99-D448-052F-3745-0912FBFCA876}"/>
              </a:ext>
            </a:extLst>
          </p:cNvPr>
          <p:cNvSpPr>
            <a:spLocks noGrp="1"/>
          </p:cNvSpPr>
          <p:nvPr>
            <p:ph type="ftr" sz="quarter" idx="11"/>
          </p:nvPr>
        </p:nvSpPr>
        <p:spPr>
          <a:xfrm>
            <a:off x="571500" y="6477000"/>
            <a:ext cx="3873500" cy="244475"/>
          </a:xfrm>
        </p:spPr>
        <p:txBody>
          <a:bodyPr/>
          <a:lstStyle/>
          <a:p>
            <a:endParaRPr lang="en-GB"/>
          </a:p>
        </p:txBody>
      </p:sp>
      <p:sp>
        <p:nvSpPr>
          <p:cNvPr id="5" name="Slide Number Placeholder 4">
            <a:extLst>
              <a:ext uri="{FF2B5EF4-FFF2-40B4-BE49-F238E27FC236}">
                <a16:creationId xmlns:a16="http://schemas.microsoft.com/office/drawing/2014/main" id="{280E8C71-7145-BA34-93B9-3E3B9F0D0780}"/>
              </a:ext>
            </a:extLst>
          </p:cNvPr>
          <p:cNvSpPr>
            <a:spLocks noGrp="1"/>
          </p:cNvSpPr>
          <p:nvPr>
            <p:ph type="sldNum" sz="quarter" idx="12"/>
          </p:nvPr>
        </p:nvSpPr>
        <p:spPr/>
        <p:txBody>
          <a:bodyPr/>
          <a:lstStyle/>
          <a:p>
            <a:fld id="{C54CF950-EB70-4312-AF69-48F3BBDFB977}" type="slidenum">
              <a:rPr lang="en-GB" smtClean="0"/>
              <a:pPr/>
              <a:t>‹#›</a:t>
            </a:fld>
            <a:endParaRPr lang="en-GB"/>
          </a:p>
        </p:txBody>
      </p:sp>
      <p:sp>
        <p:nvSpPr>
          <p:cNvPr id="10" name="Content Placeholder 9">
            <a:extLst>
              <a:ext uri="{FF2B5EF4-FFF2-40B4-BE49-F238E27FC236}">
                <a16:creationId xmlns:a16="http://schemas.microsoft.com/office/drawing/2014/main" id="{6D0E76F4-3548-2FCF-68EB-C4C2DB2653C6}"/>
              </a:ext>
            </a:extLst>
          </p:cNvPr>
          <p:cNvSpPr>
            <a:spLocks noGrp="1"/>
          </p:cNvSpPr>
          <p:nvPr>
            <p:ph sz="quarter" idx="13"/>
          </p:nvPr>
        </p:nvSpPr>
        <p:spPr>
          <a:xfrm>
            <a:off x="571500" y="1524000"/>
            <a:ext cx="5461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Content Placeholder 11">
            <a:extLst>
              <a:ext uri="{FF2B5EF4-FFF2-40B4-BE49-F238E27FC236}">
                <a16:creationId xmlns:a16="http://schemas.microsoft.com/office/drawing/2014/main" id="{D33197E8-2793-3FFE-4820-746B752B56AC}"/>
              </a:ext>
            </a:extLst>
          </p:cNvPr>
          <p:cNvSpPr>
            <a:spLocks noGrp="1"/>
          </p:cNvSpPr>
          <p:nvPr>
            <p:ph sz="quarter" idx="14"/>
          </p:nvPr>
        </p:nvSpPr>
        <p:spPr>
          <a:xfrm>
            <a:off x="6159501" y="1524000"/>
            <a:ext cx="5461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Title 5">
            <a:extLst>
              <a:ext uri="{FF2B5EF4-FFF2-40B4-BE49-F238E27FC236}">
                <a16:creationId xmlns:a16="http://schemas.microsoft.com/office/drawing/2014/main" id="{AD577B10-C503-AEBC-F322-68D1932CD01E}"/>
              </a:ext>
            </a:extLst>
          </p:cNvPr>
          <p:cNvSpPr>
            <a:spLocks noGrp="1"/>
          </p:cNvSpPr>
          <p:nvPr>
            <p:ph type="title" hasCustomPrompt="1"/>
          </p:nvPr>
        </p:nvSpPr>
        <p:spPr/>
        <p:txBody>
          <a:bodyPr anchor="ctr"/>
          <a:lstStyle/>
          <a:p>
            <a:r>
              <a:rPr lang="en-US"/>
              <a:t>Slide Title</a:t>
            </a:r>
            <a:endParaRPr lang="en-GB"/>
          </a:p>
        </p:txBody>
      </p:sp>
      <p:grpSp>
        <p:nvGrpSpPr>
          <p:cNvPr id="8" name="Group 4">
            <a:extLst>
              <a:ext uri="{FF2B5EF4-FFF2-40B4-BE49-F238E27FC236}">
                <a16:creationId xmlns:a16="http://schemas.microsoft.com/office/drawing/2014/main" id="{734509D5-06A1-46B2-EFC2-FA7C32F63273}"/>
              </a:ext>
            </a:extLst>
          </p:cNvPr>
          <p:cNvGrpSpPr>
            <a:grpSpLocks noChangeAspect="1"/>
          </p:cNvGrpSpPr>
          <p:nvPr userDrawn="1"/>
        </p:nvGrpSpPr>
        <p:grpSpPr bwMode="auto">
          <a:xfrm>
            <a:off x="11407071" y="476250"/>
            <a:ext cx="213430" cy="571500"/>
            <a:chOff x="4249" y="1683"/>
            <a:chExt cx="695" cy="1861"/>
          </a:xfrm>
        </p:grpSpPr>
        <p:sp>
          <p:nvSpPr>
            <p:cNvPr id="9" name="Freeform 5">
              <a:extLst>
                <a:ext uri="{FF2B5EF4-FFF2-40B4-BE49-F238E27FC236}">
                  <a16:creationId xmlns:a16="http://schemas.microsoft.com/office/drawing/2014/main" id="{FB26C7A5-0052-901A-BAE5-D7335C1166FE}"/>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1" name="Freeform 6">
              <a:extLst>
                <a:ext uri="{FF2B5EF4-FFF2-40B4-BE49-F238E27FC236}">
                  <a16:creationId xmlns:a16="http://schemas.microsoft.com/office/drawing/2014/main" id="{1BC7B055-DA6A-5EA0-2AE6-9EEFD0448E22}"/>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307534902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Laptop (Demo)">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FEBF5D3F-6E14-8688-A0CC-A5F1012E8F8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0" name="Rectangle 19">
            <a:extLst>
              <a:ext uri="{FF2B5EF4-FFF2-40B4-BE49-F238E27FC236}">
                <a16:creationId xmlns:a16="http://schemas.microsoft.com/office/drawing/2014/main" id="{D0645FF4-37BC-C999-5E7C-BD0AAC84848C}"/>
              </a:ext>
            </a:extLst>
          </p:cNvPr>
          <p:cNvSpPr/>
          <p:nvPr userDrawn="1"/>
        </p:nvSpPr>
        <p:spPr>
          <a:xfrm>
            <a:off x="285750" y="0"/>
            <a:ext cx="1190625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1BDFF4-82F5-55A0-B181-4ED797CA768B}"/>
              </a:ext>
            </a:extLst>
          </p:cNvPr>
          <p:cNvSpPr>
            <a:spLocks noGrp="1"/>
          </p:cNvSpPr>
          <p:nvPr>
            <p:ph type="dt" sz="half" idx="10"/>
          </p:nvPr>
        </p:nvSpPr>
        <p:spPr/>
        <p:txBody>
          <a:bodyPr/>
          <a:lstStyle>
            <a:lvl1pPr>
              <a:defRPr sz="1000"/>
            </a:lvl1p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2211E7E9-9EC4-BA01-F7F3-FA86B1D4785F}"/>
              </a:ext>
            </a:extLst>
          </p:cNvPr>
          <p:cNvSpPr>
            <a:spLocks noGrp="1"/>
          </p:cNvSpPr>
          <p:nvPr>
            <p:ph type="ftr" sz="quarter" idx="11"/>
          </p:nvPr>
        </p:nvSpPr>
        <p:spPr/>
        <p:txBody>
          <a:bodyPr/>
          <a:lstStyle>
            <a:lvl1pPr>
              <a:defRPr sz="1000"/>
            </a:lvl1pPr>
          </a:lstStyle>
          <a:p>
            <a:endParaRPr lang="en-GB"/>
          </a:p>
        </p:txBody>
      </p:sp>
      <p:sp>
        <p:nvSpPr>
          <p:cNvPr id="5" name="Slide Number Placeholder 4">
            <a:extLst>
              <a:ext uri="{FF2B5EF4-FFF2-40B4-BE49-F238E27FC236}">
                <a16:creationId xmlns:a16="http://schemas.microsoft.com/office/drawing/2014/main" id="{C345FBFD-BEA0-2FF7-F6C0-CC7802CA3BD2}"/>
              </a:ext>
            </a:extLst>
          </p:cNvPr>
          <p:cNvSpPr>
            <a:spLocks noGrp="1"/>
          </p:cNvSpPr>
          <p:nvPr>
            <p:ph type="sldNum" sz="quarter" idx="12"/>
          </p:nvPr>
        </p:nvSpPr>
        <p:spPr/>
        <p:txBody>
          <a:bodyPr/>
          <a:lstStyle>
            <a:lvl1pPr>
              <a:defRPr sz="1000" b="1"/>
            </a:lvl1pPr>
          </a:lstStyle>
          <a:p>
            <a:fld id="{C54CF950-EB70-4312-AF69-48F3BBDFB977}" type="slidenum">
              <a:rPr lang="en-GB" smtClean="0"/>
              <a:pPr/>
              <a:t>‹#›</a:t>
            </a:fld>
            <a:endParaRPr lang="en-GB"/>
          </a:p>
        </p:txBody>
      </p:sp>
      <p:sp>
        <p:nvSpPr>
          <p:cNvPr id="7" name="Title 6">
            <a:extLst>
              <a:ext uri="{FF2B5EF4-FFF2-40B4-BE49-F238E27FC236}">
                <a16:creationId xmlns:a16="http://schemas.microsoft.com/office/drawing/2014/main" id="{9B914889-444E-2E1A-5BFC-FDF2315E996D}"/>
              </a:ext>
            </a:extLst>
          </p:cNvPr>
          <p:cNvSpPr>
            <a:spLocks noGrp="1"/>
          </p:cNvSpPr>
          <p:nvPr>
            <p:ph type="title"/>
          </p:nvPr>
        </p:nvSpPr>
        <p:spPr>
          <a:xfrm>
            <a:off x="571500" y="381000"/>
            <a:ext cx="11049000" cy="761997"/>
          </a:xfrm>
        </p:spPr>
        <p:txBody>
          <a:bodyPr rIns="108000" anchor="ctr"/>
          <a:lstStyle>
            <a:lvl1pPr>
              <a:defRPr sz="2800">
                <a:solidFill>
                  <a:schemeClr val="tx1"/>
                </a:solidFill>
              </a:defRPr>
            </a:lvl1pPr>
          </a:lstStyle>
          <a:p>
            <a:r>
              <a:rPr lang="en-US"/>
              <a:t>Click to edit Master title style</a:t>
            </a:r>
            <a:endParaRPr lang="en-GB"/>
          </a:p>
        </p:txBody>
      </p:sp>
      <p:pic>
        <p:nvPicPr>
          <p:cNvPr id="23" name="Picture 22" descr="A picture containing text, monitor, electronics, indoor&#10;&#10;Description automatically generated">
            <a:extLst>
              <a:ext uri="{FF2B5EF4-FFF2-40B4-BE49-F238E27FC236}">
                <a16:creationId xmlns:a16="http://schemas.microsoft.com/office/drawing/2014/main" id="{F90C8475-0C86-F642-8190-230D87547C5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68501" y="1524000"/>
            <a:ext cx="8255000" cy="5075294"/>
          </a:xfrm>
          <a:prstGeom prst="rect">
            <a:avLst/>
          </a:prstGeom>
        </p:spPr>
      </p:pic>
      <p:sp>
        <p:nvSpPr>
          <p:cNvPr id="24" name="Picture Placeholder 6">
            <a:extLst>
              <a:ext uri="{FF2B5EF4-FFF2-40B4-BE49-F238E27FC236}">
                <a16:creationId xmlns:a16="http://schemas.microsoft.com/office/drawing/2014/main" id="{467C8347-117A-DC18-8EED-51CD39B49F9E}"/>
              </a:ext>
            </a:extLst>
          </p:cNvPr>
          <p:cNvSpPr>
            <a:spLocks noGrp="1"/>
          </p:cNvSpPr>
          <p:nvPr>
            <p:ph type="pic" sz="quarter" idx="13" hasCustomPrompt="1"/>
          </p:nvPr>
        </p:nvSpPr>
        <p:spPr>
          <a:xfrm>
            <a:off x="2855160" y="1738820"/>
            <a:ext cx="6481683" cy="4063809"/>
          </a:xfrm>
          <a:solidFill>
            <a:schemeClr val="bg2"/>
          </a:solidFill>
          <a:ln w="25400"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tIns="1008000" bIns="0" rtlCol="0" anchor="ctr"/>
          <a:lstStyle>
            <a:lvl1pPr marL="0" indent="0" algn="ctr">
              <a:buNone/>
              <a:defRPr lang="en-GB" baseline="0">
                <a:solidFill>
                  <a:schemeClr val="tx1"/>
                </a:solidFill>
              </a:defRPr>
            </a:lvl1pPr>
          </a:lstStyle>
          <a:p>
            <a:pPr marL="0" lvl="0"/>
            <a:r>
              <a:rPr lang="en-US"/>
              <a:t>Click to insert picture.</a:t>
            </a:r>
            <a:endParaRPr lang="en-GB"/>
          </a:p>
        </p:txBody>
      </p:sp>
      <p:grpSp>
        <p:nvGrpSpPr>
          <p:cNvPr id="2" name="Group 4">
            <a:extLst>
              <a:ext uri="{FF2B5EF4-FFF2-40B4-BE49-F238E27FC236}">
                <a16:creationId xmlns:a16="http://schemas.microsoft.com/office/drawing/2014/main" id="{71C47E64-ECED-CBBB-F40E-CB1BF70E7A55}"/>
              </a:ext>
            </a:extLst>
          </p:cNvPr>
          <p:cNvGrpSpPr>
            <a:grpSpLocks noChangeAspect="1"/>
          </p:cNvGrpSpPr>
          <p:nvPr userDrawn="1"/>
        </p:nvGrpSpPr>
        <p:grpSpPr bwMode="auto">
          <a:xfrm>
            <a:off x="11407071" y="476250"/>
            <a:ext cx="213430" cy="571500"/>
            <a:chOff x="4249" y="1683"/>
            <a:chExt cx="695" cy="1861"/>
          </a:xfrm>
        </p:grpSpPr>
        <p:sp>
          <p:nvSpPr>
            <p:cNvPr id="6" name="Freeform 5">
              <a:extLst>
                <a:ext uri="{FF2B5EF4-FFF2-40B4-BE49-F238E27FC236}">
                  <a16:creationId xmlns:a16="http://schemas.microsoft.com/office/drawing/2014/main" id="{1B8B9CB9-9807-A616-BF84-84A84E3C7729}"/>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B86B6DFD-43D5-6BB9-1A8B-C7E95F320085}"/>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39072666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Laptop + Phone (Demo)">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FEBF5D3F-6E14-8688-A0CC-A5F1012E8F8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0" name="Rectangle 19">
            <a:extLst>
              <a:ext uri="{FF2B5EF4-FFF2-40B4-BE49-F238E27FC236}">
                <a16:creationId xmlns:a16="http://schemas.microsoft.com/office/drawing/2014/main" id="{D0645FF4-37BC-C999-5E7C-BD0AAC84848C}"/>
              </a:ext>
            </a:extLst>
          </p:cNvPr>
          <p:cNvSpPr/>
          <p:nvPr userDrawn="1"/>
        </p:nvSpPr>
        <p:spPr>
          <a:xfrm>
            <a:off x="285750" y="0"/>
            <a:ext cx="1190625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1BDFF4-82F5-55A0-B181-4ED797CA768B}"/>
              </a:ext>
            </a:extLst>
          </p:cNvPr>
          <p:cNvSpPr>
            <a:spLocks noGrp="1"/>
          </p:cNvSpPr>
          <p:nvPr>
            <p:ph type="dt" sz="half" idx="10"/>
          </p:nvPr>
        </p:nvSpPr>
        <p:spPr/>
        <p:txBody>
          <a:bodyPr/>
          <a:lstStyle>
            <a:lvl1pPr>
              <a:defRPr sz="1000"/>
            </a:lvl1p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2211E7E9-9EC4-BA01-F7F3-FA86B1D4785F}"/>
              </a:ext>
            </a:extLst>
          </p:cNvPr>
          <p:cNvSpPr>
            <a:spLocks noGrp="1"/>
          </p:cNvSpPr>
          <p:nvPr>
            <p:ph type="ftr" sz="quarter" idx="11"/>
          </p:nvPr>
        </p:nvSpPr>
        <p:spPr/>
        <p:txBody>
          <a:bodyPr/>
          <a:lstStyle>
            <a:lvl1pPr>
              <a:defRPr sz="1000"/>
            </a:lvl1pPr>
          </a:lstStyle>
          <a:p>
            <a:endParaRPr lang="en-GB"/>
          </a:p>
        </p:txBody>
      </p:sp>
      <p:sp>
        <p:nvSpPr>
          <p:cNvPr id="5" name="Slide Number Placeholder 4">
            <a:extLst>
              <a:ext uri="{FF2B5EF4-FFF2-40B4-BE49-F238E27FC236}">
                <a16:creationId xmlns:a16="http://schemas.microsoft.com/office/drawing/2014/main" id="{C345FBFD-BEA0-2FF7-F6C0-CC7802CA3BD2}"/>
              </a:ext>
            </a:extLst>
          </p:cNvPr>
          <p:cNvSpPr>
            <a:spLocks noGrp="1"/>
          </p:cNvSpPr>
          <p:nvPr>
            <p:ph type="sldNum" sz="quarter" idx="12"/>
          </p:nvPr>
        </p:nvSpPr>
        <p:spPr/>
        <p:txBody>
          <a:bodyPr/>
          <a:lstStyle>
            <a:lvl1pPr>
              <a:defRPr sz="1000" b="1"/>
            </a:lvl1pPr>
          </a:lstStyle>
          <a:p>
            <a:fld id="{C54CF950-EB70-4312-AF69-48F3BBDFB977}" type="slidenum">
              <a:rPr lang="en-GB" smtClean="0"/>
              <a:pPr/>
              <a:t>‹#›</a:t>
            </a:fld>
            <a:endParaRPr lang="en-GB"/>
          </a:p>
        </p:txBody>
      </p:sp>
      <p:sp>
        <p:nvSpPr>
          <p:cNvPr id="7" name="Title 6">
            <a:extLst>
              <a:ext uri="{FF2B5EF4-FFF2-40B4-BE49-F238E27FC236}">
                <a16:creationId xmlns:a16="http://schemas.microsoft.com/office/drawing/2014/main" id="{9B914889-444E-2E1A-5BFC-FDF2315E996D}"/>
              </a:ext>
            </a:extLst>
          </p:cNvPr>
          <p:cNvSpPr>
            <a:spLocks noGrp="1"/>
          </p:cNvSpPr>
          <p:nvPr>
            <p:ph type="title"/>
          </p:nvPr>
        </p:nvSpPr>
        <p:spPr>
          <a:xfrm>
            <a:off x="571500" y="381000"/>
            <a:ext cx="11049000" cy="761997"/>
          </a:xfrm>
        </p:spPr>
        <p:txBody>
          <a:bodyPr rIns="108000" anchor="ctr"/>
          <a:lstStyle>
            <a:lvl1pPr>
              <a:defRPr sz="2800">
                <a:solidFill>
                  <a:schemeClr val="tx1"/>
                </a:solidFill>
              </a:defRPr>
            </a:lvl1pPr>
          </a:lstStyle>
          <a:p>
            <a:r>
              <a:rPr lang="en-US"/>
              <a:t>Click to edit Master title style</a:t>
            </a:r>
            <a:endParaRPr lang="en-GB"/>
          </a:p>
        </p:txBody>
      </p:sp>
      <p:pic>
        <p:nvPicPr>
          <p:cNvPr id="23" name="Picture 22" descr="A picture containing text, monitor, electronics, indoor&#10;&#10;Description automatically generated">
            <a:extLst>
              <a:ext uri="{FF2B5EF4-FFF2-40B4-BE49-F238E27FC236}">
                <a16:creationId xmlns:a16="http://schemas.microsoft.com/office/drawing/2014/main" id="{F90C8475-0C86-F642-8190-230D87547C5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71500" y="1524000"/>
            <a:ext cx="8255000" cy="5075294"/>
          </a:xfrm>
          <a:prstGeom prst="rect">
            <a:avLst/>
          </a:prstGeom>
        </p:spPr>
      </p:pic>
      <p:sp>
        <p:nvSpPr>
          <p:cNvPr id="24" name="Picture Placeholder 6">
            <a:extLst>
              <a:ext uri="{FF2B5EF4-FFF2-40B4-BE49-F238E27FC236}">
                <a16:creationId xmlns:a16="http://schemas.microsoft.com/office/drawing/2014/main" id="{467C8347-117A-DC18-8EED-51CD39B49F9E}"/>
              </a:ext>
            </a:extLst>
          </p:cNvPr>
          <p:cNvSpPr>
            <a:spLocks noGrp="1"/>
          </p:cNvSpPr>
          <p:nvPr>
            <p:ph type="pic" sz="quarter" idx="13" hasCustomPrompt="1"/>
          </p:nvPr>
        </p:nvSpPr>
        <p:spPr>
          <a:xfrm>
            <a:off x="1458159" y="1738820"/>
            <a:ext cx="6481683" cy="4063809"/>
          </a:xfrm>
          <a:solidFill>
            <a:schemeClr val="bg2"/>
          </a:solidFill>
          <a:ln w="25400"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tIns="1008000" bIns="0" rtlCol="0" anchor="ctr"/>
          <a:lstStyle>
            <a:lvl1pPr marL="0" indent="0" algn="ctr">
              <a:buNone/>
              <a:defRPr lang="en-GB" baseline="0">
                <a:solidFill>
                  <a:schemeClr val="tx1"/>
                </a:solidFill>
              </a:defRPr>
            </a:lvl1pPr>
          </a:lstStyle>
          <a:p>
            <a:pPr marL="0" lvl="0"/>
            <a:r>
              <a:rPr lang="en-US"/>
              <a:t>Click to insert picture.</a:t>
            </a:r>
            <a:endParaRPr lang="en-GB"/>
          </a:p>
        </p:txBody>
      </p:sp>
      <p:pic>
        <p:nvPicPr>
          <p:cNvPr id="13" name="Picture 12" descr="Shape&#10;&#10;Description automatically generated">
            <a:extLst>
              <a:ext uri="{FF2B5EF4-FFF2-40B4-BE49-F238E27FC236}">
                <a16:creationId xmlns:a16="http://schemas.microsoft.com/office/drawing/2014/main" id="{F5006353-FB16-70DF-3610-9BAE50611C7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292572" y="1651000"/>
            <a:ext cx="1988856" cy="4064000"/>
          </a:xfrm>
          <a:prstGeom prst="rect">
            <a:avLst/>
          </a:prstGeom>
          <a:noFill/>
          <a:ln w="25400" cap="rnd">
            <a:noFill/>
            <a:round/>
          </a:ln>
          <a:effectLst>
            <a:outerShdw blurRad="381000" dist="114300" dir="5400000" algn="t" rotWithShape="0">
              <a:prstClr val="black">
                <a:alpha val="20000"/>
              </a:prstClr>
            </a:outerShdw>
          </a:effectLst>
        </p:spPr>
      </p:pic>
      <p:sp>
        <p:nvSpPr>
          <p:cNvPr id="14" name="Picture Placeholder 13">
            <a:extLst>
              <a:ext uri="{FF2B5EF4-FFF2-40B4-BE49-F238E27FC236}">
                <a16:creationId xmlns:a16="http://schemas.microsoft.com/office/drawing/2014/main" id="{5AD94E5F-E525-CA31-C481-760345380279}"/>
              </a:ext>
            </a:extLst>
          </p:cNvPr>
          <p:cNvSpPr>
            <a:spLocks noGrp="1"/>
          </p:cNvSpPr>
          <p:nvPr>
            <p:ph type="pic" sz="quarter" idx="17" hasCustomPrompt="1"/>
          </p:nvPr>
        </p:nvSpPr>
        <p:spPr>
          <a:xfrm>
            <a:off x="9393734" y="1750162"/>
            <a:ext cx="1786533" cy="3864864"/>
          </a:xfrm>
          <a:custGeom>
            <a:avLst/>
            <a:gdLst>
              <a:gd name="connsiteX0" fmla="*/ 210305 w 1786533"/>
              <a:gd name="connsiteY0" fmla="*/ 0 h 3864864"/>
              <a:gd name="connsiteX1" fmla="*/ 1576213 w 1786533"/>
              <a:gd name="connsiteY1" fmla="*/ 0 h 3864864"/>
              <a:gd name="connsiteX2" fmla="*/ 1786533 w 1786533"/>
              <a:gd name="connsiteY2" fmla="*/ 210232 h 3864864"/>
              <a:gd name="connsiteX3" fmla="*/ 1786533 w 1786533"/>
              <a:gd name="connsiteY3" fmla="*/ 3654632 h 3864864"/>
              <a:gd name="connsiteX4" fmla="*/ 1786518 w 1786533"/>
              <a:gd name="connsiteY4" fmla="*/ 3654632 h 3864864"/>
              <a:gd name="connsiteX5" fmla="*/ 1576197 w 1786533"/>
              <a:gd name="connsiteY5" fmla="*/ 3864864 h 3864864"/>
              <a:gd name="connsiteX6" fmla="*/ 210305 w 1786533"/>
              <a:gd name="connsiteY6" fmla="*/ 3864864 h 3864864"/>
              <a:gd name="connsiteX7" fmla="*/ 0 w 1786533"/>
              <a:gd name="connsiteY7" fmla="*/ 3654632 h 3864864"/>
              <a:gd name="connsiteX8" fmla="*/ 0 w 1786533"/>
              <a:gd name="connsiteY8" fmla="*/ 210232 h 3864864"/>
              <a:gd name="connsiteX9" fmla="*/ 210305 w 1786533"/>
              <a:gd name="connsiteY9" fmla="*/ 0 h 3864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86533" h="3864864">
                <a:moveTo>
                  <a:pt x="210305" y="0"/>
                </a:moveTo>
                <a:lnTo>
                  <a:pt x="1576213" y="0"/>
                </a:lnTo>
                <a:cubicBezTo>
                  <a:pt x="1692367" y="0"/>
                  <a:pt x="1786533" y="94134"/>
                  <a:pt x="1786533" y="210232"/>
                </a:cubicBezTo>
                <a:lnTo>
                  <a:pt x="1786533" y="3654632"/>
                </a:lnTo>
                <a:lnTo>
                  <a:pt x="1786518" y="3654632"/>
                </a:lnTo>
                <a:cubicBezTo>
                  <a:pt x="1786518" y="3770746"/>
                  <a:pt x="1692351" y="3864864"/>
                  <a:pt x="1576197" y="3864864"/>
                </a:cubicBezTo>
                <a:lnTo>
                  <a:pt x="210305" y="3864864"/>
                </a:lnTo>
                <a:cubicBezTo>
                  <a:pt x="94151" y="3864864"/>
                  <a:pt x="0" y="3770731"/>
                  <a:pt x="0" y="3654632"/>
                </a:cubicBezTo>
                <a:lnTo>
                  <a:pt x="0" y="210232"/>
                </a:lnTo>
                <a:cubicBezTo>
                  <a:pt x="0" y="94134"/>
                  <a:pt x="94166" y="0"/>
                  <a:pt x="210305" y="0"/>
                </a:cubicBezTo>
                <a:close/>
              </a:path>
            </a:pathLst>
          </a:custGeom>
          <a:solidFill>
            <a:schemeClr val="bg2"/>
          </a:solidFill>
          <a:ln w="25400"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wrap="square" tIns="1008000" bIns="0" rtlCol="0" anchor="ctr">
            <a:noAutofit/>
          </a:bodyPr>
          <a:lstStyle>
            <a:lvl1pPr marL="0" indent="0" algn="ctr">
              <a:buNone/>
              <a:defRPr lang="en-GB" sz="1200" baseline="0">
                <a:solidFill>
                  <a:schemeClr val="tx1"/>
                </a:solidFill>
              </a:defRPr>
            </a:lvl1pPr>
          </a:lstStyle>
          <a:p>
            <a:pPr marL="0" lvl="0"/>
            <a:r>
              <a:rPr lang="en-US"/>
              <a:t>Click to insert picture.</a:t>
            </a:r>
            <a:endParaRPr lang="en-GB"/>
          </a:p>
        </p:txBody>
      </p:sp>
      <p:grpSp>
        <p:nvGrpSpPr>
          <p:cNvPr id="2" name="Group 4">
            <a:extLst>
              <a:ext uri="{FF2B5EF4-FFF2-40B4-BE49-F238E27FC236}">
                <a16:creationId xmlns:a16="http://schemas.microsoft.com/office/drawing/2014/main" id="{ACA2D407-C34F-F7E4-7187-DD734133FEBB}"/>
              </a:ext>
            </a:extLst>
          </p:cNvPr>
          <p:cNvGrpSpPr>
            <a:grpSpLocks noChangeAspect="1"/>
          </p:cNvGrpSpPr>
          <p:nvPr userDrawn="1"/>
        </p:nvGrpSpPr>
        <p:grpSpPr bwMode="auto">
          <a:xfrm>
            <a:off x="11407071" y="476250"/>
            <a:ext cx="213430" cy="571500"/>
            <a:chOff x="4249" y="1683"/>
            <a:chExt cx="695" cy="1861"/>
          </a:xfrm>
        </p:grpSpPr>
        <p:sp>
          <p:nvSpPr>
            <p:cNvPr id="6" name="Freeform 5">
              <a:extLst>
                <a:ext uri="{FF2B5EF4-FFF2-40B4-BE49-F238E27FC236}">
                  <a16:creationId xmlns:a16="http://schemas.microsoft.com/office/drawing/2014/main" id="{0E59891D-3924-53F4-7E29-F3B44BFB6785}"/>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6A1DF1AB-59BF-BEAE-DB99-692CA5EC9C20}"/>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221106320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hone (Demo)">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FEBF5D3F-6E14-8688-A0CC-A5F1012E8F8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0" name="Rectangle 19">
            <a:extLst>
              <a:ext uri="{FF2B5EF4-FFF2-40B4-BE49-F238E27FC236}">
                <a16:creationId xmlns:a16="http://schemas.microsoft.com/office/drawing/2014/main" id="{D0645FF4-37BC-C999-5E7C-BD0AAC84848C}"/>
              </a:ext>
            </a:extLst>
          </p:cNvPr>
          <p:cNvSpPr/>
          <p:nvPr userDrawn="1"/>
        </p:nvSpPr>
        <p:spPr>
          <a:xfrm>
            <a:off x="285750" y="0"/>
            <a:ext cx="1190625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1BDFF4-82F5-55A0-B181-4ED797CA768B}"/>
              </a:ext>
            </a:extLst>
          </p:cNvPr>
          <p:cNvSpPr>
            <a:spLocks noGrp="1"/>
          </p:cNvSpPr>
          <p:nvPr>
            <p:ph type="dt" sz="half" idx="10"/>
          </p:nvPr>
        </p:nvSpPr>
        <p:spPr/>
        <p:txBody>
          <a:bodyPr/>
          <a:lstStyle>
            <a:lvl1pPr>
              <a:defRPr sz="1000"/>
            </a:lvl1p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2211E7E9-9EC4-BA01-F7F3-FA86B1D4785F}"/>
              </a:ext>
            </a:extLst>
          </p:cNvPr>
          <p:cNvSpPr>
            <a:spLocks noGrp="1"/>
          </p:cNvSpPr>
          <p:nvPr>
            <p:ph type="ftr" sz="quarter" idx="11"/>
          </p:nvPr>
        </p:nvSpPr>
        <p:spPr/>
        <p:txBody>
          <a:bodyPr/>
          <a:lstStyle>
            <a:lvl1pPr>
              <a:defRPr sz="1000"/>
            </a:lvl1pPr>
          </a:lstStyle>
          <a:p>
            <a:endParaRPr lang="en-GB"/>
          </a:p>
        </p:txBody>
      </p:sp>
      <p:sp>
        <p:nvSpPr>
          <p:cNvPr id="5" name="Slide Number Placeholder 4">
            <a:extLst>
              <a:ext uri="{FF2B5EF4-FFF2-40B4-BE49-F238E27FC236}">
                <a16:creationId xmlns:a16="http://schemas.microsoft.com/office/drawing/2014/main" id="{C345FBFD-BEA0-2FF7-F6C0-CC7802CA3BD2}"/>
              </a:ext>
            </a:extLst>
          </p:cNvPr>
          <p:cNvSpPr>
            <a:spLocks noGrp="1"/>
          </p:cNvSpPr>
          <p:nvPr>
            <p:ph type="sldNum" sz="quarter" idx="12"/>
          </p:nvPr>
        </p:nvSpPr>
        <p:spPr/>
        <p:txBody>
          <a:bodyPr/>
          <a:lstStyle>
            <a:lvl1pPr>
              <a:defRPr sz="1000" b="1"/>
            </a:lvl1pPr>
          </a:lstStyle>
          <a:p>
            <a:fld id="{C54CF950-EB70-4312-AF69-48F3BBDFB977}" type="slidenum">
              <a:rPr lang="en-GB" smtClean="0"/>
              <a:pPr/>
              <a:t>‹#›</a:t>
            </a:fld>
            <a:endParaRPr lang="en-GB"/>
          </a:p>
        </p:txBody>
      </p:sp>
      <p:sp>
        <p:nvSpPr>
          <p:cNvPr id="7" name="Title 6">
            <a:extLst>
              <a:ext uri="{FF2B5EF4-FFF2-40B4-BE49-F238E27FC236}">
                <a16:creationId xmlns:a16="http://schemas.microsoft.com/office/drawing/2014/main" id="{9B914889-444E-2E1A-5BFC-FDF2315E996D}"/>
              </a:ext>
            </a:extLst>
          </p:cNvPr>
          <p:cNvSpPr>
            <a:spLocks noGrp="1"/>
          </p:cNvSpPr>
          <p:nvPr>
            <p:ph type="title"/>
          </p:nvPr>
        </p:nvSpPr>
        <p:spPr>
          <a:xfrm>
            <a:off x="571500" y="381000"/>
            <a:ext cx="11049000" cy="761997"/>
          </a:xfrm>
        </p:spPr>
        <p:txBody>
          <a:bodyPr rIns="108000" anchor="ctr"/>
          <a:lstStyle>
            <a:lvl1pPr>
              <a:defRPr sz="2800">
                <a:solidFill>
                  <a:schemeClr val="tx1"/>
                </a:solidFill>
              </a:defRPr>
            </a:lvl1pPr>
          </a:lstStyle>
          <a:p>
            <a:r>
              <a:rPr lang="en-US"/>
              <a:t>Click to edit Master title style</a:t>
            </a:r>
            <a:endParaRPr lang="en-GB"/>
          </a:p>
        </p:txBody>
      </p:sp>
      <p:pic>
        <p:nvPicPr>
          <p:cNvPr id="15" name="Picture 14" descr="Shape&#10;&#10;Description automatically generated">
            <a:extLst>
              <a:ext uri="{FF2B5EF4-FFF2-40B4-BE49-F238E27FC236}">
                <a16:creationId xmlns:a16="http://schemas.microsoft.com/office/drawing/2014/main" id="{325C344A-582A-DF02-44B8-2A32AA939C3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930654" y="1524000"/>
            <a:ext cx="2330691" cy="4762500"/>
          </a:xfrm>
          <a:prstGeom prst="rect">
            <a:avLst/>
          </a:prstGeom>
          <a:noFill/>
          <a:ln w="25400" cap="rnd">
            <a:noFill/>
            <a:round/>
          </a:ln>
          <a:effectLst>
            <a:outerShdw blurRad="508000" dist="101600" dir="5400000" algn="ctr" rotWithShape="0">
              <a:srgbClr val="000000">
                <a:alpha val="22000"/>
              </a:srgbClr>
            </a:outerShdw>
          </a:effectLst>
        </p:spPr>
      </p:pic>
      <p:sp>
        <p:nvSpPr>
          <p:cNvPr id="19" name="Picture Placeholder 18">
            <a:extLst>
              <a:ext uri="{FF2B5EF4-FFF2-40B4-BE49-F238E27FC236}">
                <a16:creationId xmlns:a16="http://schemas.microsoft.com/office/drawing/2014/main" id="{A5878F09-F4C2-46B6-F684-20F7D8769D19}"/>
              </a:ext>
            </a:extLst>
          </p:cNvPr>
          <p:cNvSpPr>
            <a:spLocks noGrp="1"/>
          </p:cNvSpPr>
          <p:nvPr>
            <p:ph type="pic" sz="quarter" idx="13" hasCustomPrompt="1"/>
          </p:nvPr>
        </p:nvSpPr>
        <p:spPr>
          <a:xfrm>
            <a:off x="5049202" y="1640205"/>
            <a:ext cx="2093594" cy="4529138"/>
          </a:xfrm>
          <a:custGeom>
            <a:avLst/>
            <a:gdLst>
              <a:gd name="connsiteX0" fmla="*/ 246452 w 2093594"/>
              <a:gd name="connsiteY0" fmla="*/ 0 h 4529138"/>
              <a:gd name="connsiteX1" fmla="*/ 1847125 w 2093594"/>
              <a:gd name="connsiteY1" fmla="*/ 0 h 4529138"/>
              <a:gd name="connsiteX2" fmla="*/ 2093594 w 2093594"/>
              <a:gd name="connsiteY2" fmla="*/ 246366 h 4529138"/>
              <a:gd name="connsiteX3" fmla="*/ 2093594 w 2093594"/>
              <a:gd name="connsiteY3" fmla="*/ 4282772 h 4529138"/>
              <a:gd name="connsiteX4" fmla="*/ 2093576 w 2093594"/>
              <a:gd name="connsiteY4" fmla="*/ 4282772 h 4529138"/>
              <a:gd name="connsiteX5" fmla="*/ 1847107 w 2093594"/>
              <a:gd name="connsiteY5" fmla="*/ 4529138 h 4529138"/>
              <a:gd name="connsiteX6" fmla="*/ 246452 w 2093594"/>
              <a:gd name="connsiteY6" fmla="*/ 4529138 h 4529138"/>
              <a:gd name="connsiteX7" fmla="*/ 0 w 2093594"/>
              <a:gd name="connsiteY7" fmla="*/ 4282772 h 4529138"/>
              <a:gd name="connsiteX8" fmla="*/ 0 w 2093594"/>
              <a:gd name="connsiteY8" fmla="*/ 246366 h 4529138"/>
              <a:gd name="connsiteX9" fmla="*/ 246452 w 2093594"/>
              <a:gd name="connsiteY9" fmla="*/ 0 h 452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3594" h="4529138">
                <a:moveTo>
                  <a:pt x="246452" y="0"/>
                </a:moveTo>
                <a:lnTo>
                  <a:pt x="1847125" y="0"/>
                </a:lnTo>
                <a:cubicBezTo>
                  <a:pt x="1983243" y="0"/>
                  <a:pt x="2093594" y="110313"/>
                  <a:pt x="2093594" y="246366"/>
                </a:cubicBezTo>
                <a:lnTo>
                  <a:pt x="2093594" y="4282772"/>
                </a:lnTo>
                <a:lnTo>
                  <a:pt x="2093576" y="4282772"/>
                </a:lnTo>
                <a:cubicBezTo>
                  <a:pt x="2093576" y="4418843"/>
                  <a:pt x="1983225" y="4529138"/>
                  <a:pt x="1847107" y="4529138"/>
                </a:cubicBezTo>
                <a:lnTo>
                  <a:pt x="246452" y="4529138"/>
                </a:lnTo>
                <a:cubicBezTo>
                  <a:pt x="110333" y="4529138"/>
                  <a:pt x="0" y="4418826"/>
                  <a:pt x="0" y="4282772"/>
                </a:cubicBezTo>
                <a:lnTo>
                  <a:pt x="0" y="246366"/>
                </a:lnTo>
                <a:cubicBezTo>
                  <a:pt x="0" y="110313"/>
                  <a:pt x="110351" y="0"/>
                  <a:pt x="246452" y="0"/>
                </a:cubicBezTo>
                <a:close/>
              </a:path>
            </a:pathLst>
          </a:custGeom>
          <a:solidFill>
            <a:schemeClr val="bg2"/>
          </a:solidFill>
          <a:ln w="25400"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wrap="square" tIns="1008000" bIns="0" rtlCol="0" anchor="ctr">
            <a:noAutofit/>
          </a:bodyPr>
          <a:lstStyle>
            <a:lvl1pPr marL="0" indent="0" algn="ctr">
              <a:buNone/>
              <a:defRPr lang="en-GB" baseline="0">
                <a:solidFill>
                  <a:schemeClr val="tx1"/>
                </a:solidFill>
              </a:defRPr>
            </a:lvl1pPr>
          </a:lstStyle>
          <a:p>
            <a:pPr marL="0" lvl="0"/>
            <a:r>
              <a:rPr lang="en-US"/>
              <a:t>Click to insert picture.</a:t>
            </a:r>
            <a:endParaRPr lang="en-GB"/>
          </a:p>
        </p:txBody>
      </p:sp>
      <p:grpSp>
        <p:nvGrpSpPr>
          <p:cNvPr id="10" name="Group 4">
            <a:extLst>
              <a:ext uri="{FF2B5EF4-FFF2-40B4-BE49-F238E27FC236}">
                <a16:creationId xmlns:a16="http://schemas.microsoft.com/office/drawing/2014/main" id="{9584C99D-BC67-F5A2-F7CA-6F2A2C8D9BF7}"/>
              </a:ext>
            </a:extLst>
          </p:cNvPr>
          <p:cNvGrpSpPr>
            <a:grpSpLocks noChangeAspect="1"/>
          </p:cNvGrpSpPr>
          <p:nvPr userDrawn="1"/>
        </p:nvGrpSpPr>
        <p:grpSpPr bwMode="auto">
          <a:xfrm>
            <a:off x="11407071" y="476250"/>
            <a:ext cx="213430" cy="571500"/>
            <a:chOff x="4249" y="1683"/>
            <a:chExt cx="695" cy="1861"/>
          </a:xfrm>
        </p:grpSpPr>
        <p:sp>
          <p:nvSpPr>
            <p:cNvPr id="11" name="Freeform 5">
              <a:extLst>
                <a:ext uri="{FF2B5EF4-FFF2-40B4-BE49-F238E27FC236}">
                  <a16:creationId xmlns:a16="http://schemas.microsoft.com/office/drawing/2014/main" id="{6667F760-04A2-55F8-4ED2-DF22339E2B92}"/>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2" name="Freeform 6">
              <a:extLst>
                <a:ext uri="{FF2B5EF4-FFF2-40B4-BE49-F238E27FC236}">
                  <a16:creationId xmlns:a16="http://schemas.microsoft.com/office/drawing/2014/main" id="{3B1E4B65-3FAA-4E67-00C4-3B0A8426E8E4}"/>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263268118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Laptop + Text">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FEBF5D3F-6E14-8688-A0CC-A5F1012E8F8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221D39DA-4286-5637-E4E8-F7FD70B28F6D}"/>
              </a:ext>
            </a:extLst>
          </p:cNvPr>
          <p:cNvSpPr/>
          <p:nvPr userDrawn="1"/>
        </p:nvSpPr>
        <p:spPr>
          <a:xfrm>
            <a:off x="571499" y="-1"/>
            <a:ext cx="11620501"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D0645FF4-37BC-C999-5E7C-BD0AAC84848C}"/>
              </a:ext>
            </a:extLst>
          </p:cNvPr>
          <p:cNvSpPr/>
          <p:nvPr userDrawn="1"/>
        </p:nvSpPr>
        <p:spPr>
          <a:xfrm>
            <a:off x="285750" y="0"/>
            <a:ext cx="44767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1BDFF4-82F5-55A0-B181-4ED797CA768B}"/>
              </a:ext>
            </a:extLst>
          </p:cNvPr>
          <p:cNvSpPr>
            <a:spLocks noGrp="1"/>
          </p:cNvSpPr>
          <p:nvPr>
            <p:ph type="dt" sz="half" idx="10"/>
          </p:nvPr>
        </p:nvSpPr>
        <p:spPr/>
        <p:txBody>
          <a:bodyPr/>
          <a:lstStyle>
            <a:lvl1pPr>
              <a:defRPr sz="1000"/>
            </a:lvl1p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2211E7E9-9EC4-BA01-F7F3-FA86B1D4785F}"/>
              </a:ext>
            </a:extLst>
          </p:cNvPr>
          <p:cNvSpPr>
            <a:spLocks noGrp="1"/>
          </p:cNvSpPr>
          <p:nvPr>
            <p:ph type="ftr" sz="quarter" idx="11"/>
          </p:nvPr>
        </p:nvSpPr>
        <p:spPr/>
        <p:txBody>
          <a:bodyPr/>
          <a:lstStyle>
            <a:lvl1pPr>
              <a:defRPr sz="1000"/>
            </a:lvl1pPr>
          </a:lstStyle>
          <a:p>
            <a:endParaRPr lang="en-GB"/>
          </a:p>
        </p:txBody>
      </p:sp>
      <p:sp>
        <p:nvSpPr>
          <p:cNvPr id="5" name="Slide Number Placeholder 4">
            <a:extLst>
              <a:ext uri="{FF2B5EF4-FFF2-40B4-BE49-F238E27FC236}">
                <a16:creationId xmlns:a16="http://schemas.microsoft.com/office/drawing/2014/main" id="{C345FBFD-BEA0-2FF7-F6C0-CC7802CA3BD2}"/>
              </a:ext>
            </a:extLst>
          </p:cNvPr>
          <p:cNvSpPr>
            <a:spLocks noGrp="1"/>
          </p:cNvSpPr>
          <p:nvPr>
            <p:ph type="sldNum" sz="quarter" idx="12"/>
          </p:nvPr>
        </p:nvSpPr>
        <p:spPr/>
        <p:txBody>
          <a:bodyPr/>
          <a:lstStyle>
            <a:lvl1pPr>
              <a:defRPr sz="1000" b="1"/>
            </a:lvl1pPr>
          </a:lstStyle>
          <a:p>
            <a:fld id="{C54CF950-EB70-4312-AF69-48F3BBDFB977}" type="slidenum">
              <a:rPr lang="en-GB" smtClean="0"/>
              <a:pPr/>
              <a:t>‹#›</a:t>
            </a:fld>
            <a:endParaRPr lang="en-GB"/>
          </a:p>
        </p:txBody>
      </p:sp>
      <p:sp>
        <p:nvSpPr>
          <p:cNvPr id="7" name="Title 6">
            <a:extLst>
              <a:ext uri="{FF2B5EF4-FFF2-40B4-BE49-F238E27FC236}">
                <a16:creationId xmlns:a16="http://schemas.microsoft.com/office/drawing/2014/main" id="{9B914889-444E-2E1A-5BFC-FDF2315E996D}"/>
              </a:ext>
            </a:extLst>
          </p:cNvPr>
          <p:cNvSpPr>
            <a:spLocks noGrp="1"/>
          </p:cNvSpPr>
          <p:nvPr>
            <p:ph type="title"/>
          </p:nvPr>
        </p:nvSpPr>
        <p:spPr>
          <a:xfrm>
            <a:off x="571500" y="381000"/>
            <a:ext cx="4064000" cy="761997"/>
          </a:xfrm>
        </p:spPr>
        <p:txBody>
          <a:bodyPr rIns="108000" anchor="ctr"/>
          <a:lstStyle>
            <a:lvl1pPr>
              <a:defRPr sz="2800"/>
            </a:lvl1pPr>
          </a:lstStyle>
          <a:p>
            <a:r>
              <a:rPr lang="en-US"/>
              <a:t>Click to edit Master title style</a:t>
            </a:r>
            <a:endParaRPr lang="en-GB"/>
          </a:p>
        </p:txBody>
      </p:sp>
      <p:pic>
        <p:nvPicPr>
          <p:cNvPr id="24" name="Picture 23" descr="A picture containing text, monitor, electronics, indoor&#10;&#10;Description automatically generated">
            <a:extLst>
              <a:ext uri="{FF2B5EF4-FFF2-40B4-BE49-F238E27FC236}">
                <a16:creationId xmlns:a16="http://schemas.microsoft.com/office/drawing/2014/main" id="{3A2BBCA7-956C-2A17-0EA8-73D3E38E60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0" y="1972735"/>
            <a:ext cx="6286499" cy="3865031"/>
          </a:xfrm>
          <a:prstGeom prst="rect">
            <a:avLst/>
          </a:prstGeom>
        </p:spPr>
      </p:pic>
      <p:sp>
        <p:nvSpPr>
          <p:cNvPr id="26" name="Picture Placeholder 6">
            <a:extLst>
              <a:ext uri="{FF2B5EF4-FFF2-40B4-BE49-F238E27FC236}">
                <a16:creationId xmlns:a16="http://schemas.microsoft.com/office/drawing/2014/main" id="{F9C1F324-5875-D345-60F3-306A3EF4638C}"/>
              </a:ext>
            </a:extLst>
          </p:cNvPr>
          <p:cNvSpPr>
            <a:spLocks noGrp="1"/>
          </p:cNvSpPr>
          <p:nvPr userDrawn="1">
            <p:ph type="pic" sz="quarter" idx="14" hasCustomPrompt="1"/>
          </p:nvPr>
        </p:nvSpPr>
        <p:spPr>
          <a:xfrm>
            <a:off x="6009225" y="2136329"/>
            <a:ext cx="4936050" cy="3094746"/>
          </a:xfrm>
          <a:solidFill>
            <a:schemeClr val="bg2"/>
          </a:solidFill>
          <a:ln w="25400"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tIns="1008000" bIns="0" rtlCol="0" anchor="ctr"/>
          <a:lstStyle>
            <a:lvl1pPr marL="0" indent="0" algn="ctr">
              <a:buNone/>
              <a:defRPr lang="en-GB" baseline="0">
                <a:solidFill>
                  <a:schemeClr val="tx1"/>
                </a:solidFill>
              </a:defRPr>
            </a:lvl1pPr>
          </a:lstStyle>
          <a:p>
            <a:pPr marL="0" lvl="0"/>
            <a:r>
              <a:rPr lang="en-US"/>
              <a:t>Click to insert picture.</a:t>
            </a:r>
            <a:endParaRPr lang="en-GB"/>
          </a:p>
        </p:txBody>
      </p:sp>
      <p:grpSp>
        <p:nvGrpSpPr>
          <p:cNvPr id="10" name="Group 4">
            <a:extLst>
              <a:ext uri="{FF2B5EF4-FFF2-40B4-BE49-F238E27FC236}">
                <a16:creationId xmlns:a16="http://schemas.microsoft.com/office/drawing/2014/main" id="{EB6ED4D9-3994-03FC-FE5F-88B2593263D2}"/>
              </a:ext>
            </a:extLst>
          </p:cNvPr>
          <p:cNvGrpSpPr>
            <a:grpSpLocks noChangeAspect="1"/>
          </p:cNvGrpSpPr>
          <p:nvPr userDrawn="1"/>
        </p:nvGrpSpPr>
        <p:grpSpPr bwMode="auto">
          <a:xfrm>
            <a:off x="11407071" y="476250"/>
            <a:ext cx="213430" cy="571500"/>
            <a:chOff x="4249" y="1683"/>
            <a:chExt cx="695" cy="1861"/>
          </a:xfrm>
        </p:grpSpPr>
        <p:sp>
          <p:nvSpPr>
            <p:cNvPr id="11" name="Freeform 5">
              <a:extLst>
                <a:ext uri="{FF2B5EF4-FFF2-40B4-BE49-F238E27FC236}">
                  <a16:creationId xmlns:a16="http://schemas.microsoft.com/office/drawing/2014/main" id="{607E309A-A639-23F0-BDE2-46B39185555B}"/>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2" name="Freeform 6">
              <a:extLst>
                <a:ext uri="{FF2B5EF4-FFF2-40B4-BE49-F238E27FC236}">
                  <a16:creationId xmlns:a16="http://schemas.microsoft.com/office/drawing/2014/main" id="{EBBF9202-8D15-4704-D066-15F51203EDB2}"/>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13" name="Text Placeholder 12">
            <a:extLst>
              <a:ext uri="{FF2B5EF4-FFF2-40B4-BE49-F238E27FC236}">
                <a16:creationId xmlns:a16="http://schemas.microsoft.com/office/drawing/2014/main" id="{400C23E5-64BC-F432-587F-7020606FD757}"/>
              </a:ext>
            </a:extLst>
          </p:cNvPr>
          <p:cNvSpPr>
            <a:spLocks noGrp="1"/>
          </p:cNvSpPr>
          <p:nvPr>
            <p:ph type="body" sz="quarter" idx="15"/>
          </p:nvPr>
        </p:nvSpPr>
        <p:spPr>
          <a:xfrm>
            <a:off x="571499" y="1524000"/>
            <a:ext cx="4063999" cy="4762500"/>
          </a:xfrm>
        </p:spPr>
        <p:txBody>
          <a:bodyPr rIns="108000" bIns="216000"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4000171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icture)">
    <p:bg>
      <p:bgPr>
        <a:solidFill>
          <a:schemeClr val="bg1"/>
        </a:solidFill>
        <a:effectLst/>
      </p:bgPr>
    </p:bg>
    <p:spTree>
      <p:nvGrpSpPr>
        <p:cNvPr id="1" name=""/>
        <p:cNvGrpSpPr/>
        <p:nvPr/>
      </p:nvGrpSpPr>
      <p:grpSpPr>
        <a:xfrm>
          <a:off x="0" y="0"/>
          <a:ext cx="0" cy="0"/>
          <a:chOff x="0" y="0"/>
          <a:chExt cx="0" cy="0"/>
        </a:xfrm>
      </p:grpSpPr>
      <p:pic>
        <p:nvPicPr>
          <p:cNvPr id="34" name="Picture 33" descr="Background pattern&#10;&#10;Description automatically generated" hidden="1">
            <a:extLst>
              <a:ext uri="{FF2B5EF4-FFF2-40B4-BE49-F238E27FC236}">
                <a16:creationId xmlns:a16="http://schemas.microsoft.com/office/drawing/2014/main" id="{1B5FBD87-111D-DBC9-EAC5-35090F4EA31C}"/>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 name="Title 1">
            <a:extLst>
              <a:ext uri="{FF2B5EF4-FFF2-40B4-BE49-F238E27FC236}">
                <a16:creationId xmlns:a16="http://schemas.microsoft.com/office/drawing/2014/main" id="{3DFF702D-1BAA-CD04-CB6F-1835CAFA77C8}"/>
              </a:ext>
            </a:extLst>
          </p:cNvPr>
          <p:cNvSpPr>
            <a:spLocks noGrp="1"/>
          </p:cNvSpPr>
          <p:nvPr>
            <p:ph type="ctrTitle" hasCustomPrompt="1"/>
          </p:nvPr>
        </p:nvSpPr>
        <p:spPr>
          <a:xfrm>
            <a:off x="571500" y="2222500"/>
            <a:ext cx="5461000" cy="2667000"/>
          </a:xfrm>
        </p:spPr>
        <p:txBody>
          <a:bodyPr anchor="ctr">
            <a:normAutofit/>
          </a:bodyPr>
          <a:lstStyle>
            <a:lvl1pPr algn="l">
              <a:defRPr sz="6000">
                <a:solidFill>
                  <a:schemeClr val="tx1"/>
                </a:solidFill>
              </a:defRPr>
            </a:lvl1pPr>
          </a:lstStyle>
          <a:p>
            <a:r>
              <a:rPr lang="en-US"/>
              <a:t>Title </a:t>
            </a:r>
            <a:br>
              <a:rPr lang="en-US"/>
            </a:br>
            <a:r>
              <a:rPr lang="en-US"/>
              <a:t>(60pt-96pt)</a:t>
            </a:r>
            <a:endParaRPr lang="en-GB"/>
          </a:p>
        </p:txBody>
      </p:sp>
      <p:sp>
        <p:nvSpPr>
          <p:cNvPr id="3" name="Subtitle 2">
            <a:extLst>
              <a:ext uri="{FF2B5EF4-FFF2-40B4-BE49-F238E27FC236}">
                <a16:creationId xmlns:a16="http://schemas.microsoft.com/office/drawing/2014/main" id="{4EF0327D-7FFB-B984-338C-26FC22F455E0}"/>
              </a:ext>
            </a:extLst>
          </p:cNvPr>
          <p:cNvSpPr>
            <a:spLocks noGrp="1"/>
          </p:cNvSpPr>
          <p:nvPr>
            <p:ph type="subTitle" idx="1" hasCustomPrompt="1"/>
          </p:nvPr>
        </p:nvSpPr>
        <p:spPr>
          <a:xfrm>
            <a:off x="571500" y="5016500"/>
            <a:ext cx="5461000" cy="1269999"/>
          </a:xfrm>
        </p:spPr>
        <p:txBody>
          <a:bodyPr/>
          <a:lstStyle>
            <a:lvl1pPr marL="0" indent="0" algn="l" defTabSz="914400" rtl="0" eaLnBrk="1" latinLnBrk="0" hangingPunct="1">
              <a:lnSpc>
                <a:spcPct val="90000"/>
              </a:lnSpc>
              <a:spcBef>
                <a:spcPts val="1000"/>
              </a:spcBef>
              <a:buClr>
                <a:schemeClr val="tx2"/>
              </a:buClr>
              <a:buSzPct val="120000"/>
              <a:buFont typeface="Lucida Sans Unicode" panose="020B0602030504020204" pitchFamily="34" charset="0"/>
              <a:buNone/>
              <a:defRPr lang="en-US" sz="2400" kern="1200" baseline="0" dirty="0">
                <a:solidFill>
                  <a:schemeClr val="tx1"/>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GB"/>
              <a:t>A</a:t>
            </a:r>
            <a:r>
              <a:rPr lang="en-US"/>
              <a:t>dd subtitle / additional info here. </a:t>
            </a:r>
            <a:br>
              <a:rPr lang="en-US"/>
            </a:br>
            <a:r>
              <a:rPr lang="en-US"/>
              <a:t>Presenter name, position, date etc.</a:t>
            </a:r>
          </a:p>
        </p:txBody>
      </p:sp>
      <p:pic>
        <p:nvPicPr>
          <p:cNvPr id="17" name="Graphic 16">
            <a:extLst>
              <a:ext uri="{FF2B5EF4-FFF2-40B4-BE49-F238E27FC236}">
                <a16:creationId xmlns:a16="http://schemas.microsoft.com/office/drawing/2014/main" id="{D07513AB-6594-F0E9-2602-CB418C23CB9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71500" y="476250"/>
            <a:ext cx="2143123" cy="571499"/>
          </a:xfrm>
          <a:prstGeom prst="rect">
            <a:avLst/>
          </a:prstGeom>
        </p:spPr>
      </p:pic>
      <p:sp>
        <p:nvSpPr>
          <p:cNvPr id="36" name="Picture Placeholder 35">
            <a:extLst>
              <a:ext uri="{FF2B5EF4-FFF2-40B4-BE49-F238E27FC236}">
                <a16:creationId xmlns:a16="http://schemas.microsoft.com/office/drawing/2014/main" id="{7BCC8E1F-4559-98E4-5C9F-46BE46C4D775}"/>
              </a:ext>
            </a:extLst>
          </p:cNvPr>
          <p:cNvSpPr>
            <a:spLocks noGrp="1"/>
          </p:cNvSpPr>
          <p:nvPr>
            <p:ph type="pic" sz="quarter" idx="13" hasCustomPrompt="1"/>
          </p:nvPr>
        </p:nvSpPr>
        <p:spPr>
          <a:xfrm>
            <a:off x="6262688" y="0"/>
            <a:ext cx="5929313" cy="6858000"/>
          </a:xfrm>
          <a:custGeom>
            <a:avLst/>
            <a:gdLst>
              <a:gd name="connsiteX0" fmla="*/ 0 w 5929313"/>
              <a:gd name="connsiteY0" fmla="*/ 0 h 6858000"/>
              <a:gd name="connsiteX1" fmla="*/ 5929313 w 5929313"/>
              <a:gd name="connsiteY1" fmla="*/ 0 h 6858000"/>
              <a:gd name="connsiteX2" fmla="*/ 5929313 w 5929313"/>
              <a:gd name="connsiteY2" fmla="*/ 6858000 h 6858000"/>
              <a:gd name="connsiteX3" fmla="*/ 689174 w 5929313"/>
              <a:gd name="connsiteY3" fmla="*/ 6858000 h 6858000"/>
              <a:gd name="connsiteX4" fmla="*/ 780603 w 5929313"/>
              <a:gd name="connsiteY4" fmla="*/ 6572595 h 6858000"/>
              <a:gd name="connsiteX5" fmla="*/ 1230314 w 5929313"/>
              <a:gd name="connsiteY5" fmla="*/ 3429001 h 6858000"/>
              <a:gd name="connsiteX6" fmla="*/ 780603 w 5929313"/>
              <a:gd name="connsiteY6" fmla="*/ 285406 h 6858000"/>
              <a:gd name="connsiteX7" fmla="*/ 689176 w 5929313"/>
              <a:gd name="connsiteY7" fmla="*/ 2 h 6858000"/>
              <a:gd name="connsiteX8" fmla="*/ 0 w 5929313"/>
              <a:gd name="connsiteY8" fmla="*/ 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29313" h="6858000">
                <a:moveTo>
                  <a:pt x="0" y="0"/>
                </a:moveTo>
                <a:lnTo>
                  <a:pt x="5929313" y="0"/>
                </a:lnTo>
                <a:lnTo>
                  <a:pt x="5929313" y="6858000"/>
                </a:lnTo>
                <a:lnTo>
                  <a:pt x="689174" y="6858000"/>
                </a:lnTo>
                <a:lnTo>
                  <a:pt x="780603" y="6572595"/>
                </a:lnTo>
                <a:cubicBezTo>
                  <a:pt x="1070182" y="5606380"/>
                  <a:pt x="1230314" y="4544082"/>
                  <a:pt x="1230314" y="3429001"/>
                </a:cubicBezTo>
                <a:cubicBezTo>
                  <a:pt x="1230314" y="2313920"/>
                  <a:pt x="1070182" y="1251621"/>
                  <a:pt x="780603" y="285406"/>
                </a:cubicBezTo>
                <a:lnTo>
                  <a:pt x="689176" y="2"/>
                </a:lnTo>
                <a:lnTo>
                  <a:pt x="0" y="2"/>
                </a:lnTo>
                <a:close/>
              </a:path>
            </a:pathLst>
          </a:custGeom>
          <a:solidFill>
            <a:schemeClr val="bg2"/>
          </a:solidFill>
        </p:spPr>
        <p:txBody>
          <a:bodyPr wrap="square" tIns="1008000" anchor="ctr">
            <a:noAutofit/>
          </a:bodyPr>
          <a:lstStyle>
            <a:lvl1pPr marL="0" indent="0" algn="ctr">
              <a:buNone/>
              <a:defRPr sz="1800">
                <a:solidFill>
                  <a:schemeClr val="tx1"/>
                </a:solidFill>
              </a:defRPr>
            </a:lvl1pPr>
          </a:lstStyle>
          <a:p>
            <a:r>
              <a:rPr lang="en-US"/>
              <a:t>Click to add picture</a:t>
            </a:r>
            <a:endParaRPr lang="en-GB"/>
          </a:p>
        </p:txBody>
      </p:sp>
      <p:sp>
        <p:nvSpPr>
          <p:cNvPr id="7" name="Date Placeholder 6">
            <a:extLst>
              <a:ext uri="{FF2B5EF4-FFF2-40B4-BE49-F238E27FC236}">
                <a16:creationId xmlns:a16="http://schemas.microsoft.com/office/drawing/2014/main" id="{A2F62A0C-09EA-0A98-7037-B2F6F4B5A396}"/>
              </a:ext>
            </a:extLst>
          </p:cNvPr>
          <p:cNvSpPr>
            <a:spLocks noGrp="1"/>
          </p:cNvSpPr>
          <p:nvPr>
            <p:ph type="dt" sz="half" idx="14"/>
          </p:nvPr>
        </p:nvSpPr>
        <p:spPr/>
        <p:txBody>
          <a:bodyPr/>
          <a:lstStyle/>
          <a:p>
            <a:fld id="{48997C92-2801-4579-891E-3D996B43CA00}" type="datetimeFigureOut">
              <a:rPr lang="en-GB" smtClean="0"/>
              <a:pPr/>
              <a:t>26/02/2025</a:t>
            </a:fld>
            <a:endParaRPr lang="en-GB"/>
          </a:p>
        </p:txBody>
      </p:sp>
      <p:sp>
        <p:nvSpPr>
          <p:cNvPr id="8" name="Footer Placeholder 7">
            <a:extLst>
              <a:ext uri="{FF2B5EF4-FFF2-40B4-BE49-F238E27FC236}">
                <a16:creationId xmlns:a16="http://schemas.microsoft.com/office/drawing/2014/main" id="{FC74B1D4-7596-B6A9-99E5-6D0EE0234A7C}"/>
              </a:ext>
            </a:extLst>
          </p:cNvPr>
          <p:cNvSpPr>
            <a:spLocks noGrp="1"/>
          </p:cNvSpPr>
          <p:nvPr>
            <p:ph type="ftr" sz="quarter" idx="15"/>
          </p:nvPr>
        </p:nvSpPr>
        <p:spPr>
          <a:xfrm>
            <a:off x="571500" y="6477000"/>
            <a:ext cx="2667000" cy="254000"/>
          </a:xfrm>
        </p:spPr>
        <p:txBody>
          <a:bodyPr/>
          <a:lstStyle/>
          <a:p>
            <a:endParaRPr lang="en-GB"/>
          </a:p>
        </p:txBody>
      </p:sp>
      <p:sp>
        <p:nvSpPr>
          <p:cNvPr id="9" name="Slide Number Placeholder 8">
            <a:extLst>
              <a:ext uri="{FF2B5EF4-FFF2-40B4-BE49-F238E27FC236}">
                <a16:creationId xmlns:a16="http://schemas.microsoft.com/office/drawing/2014/main" id="{2A37D3E6-36BC-F1A3-1668-555BDD820D0A}"/>
              </a:ext>
            </a:extLst>
          </p:cNvPr>
          <p:cNvSpPr>
            <a:spLocks noGrp="1"/>
          </p:cNvSpPr>
          <p:nvPr>
            <p:ph type="sldNum" sz="quarter" idx="16"/>
          </p:nvPr>
        </p:nvSpPr>
        <p:spPr/>
        <p:txBody>
          <a:bodyPr/>
          <a:lstStyle/>
          <a:p>
            <a:fld id="{C54CF950-EB70-4312-AF69-48F3BBDFB977}" type="slidenum">
              <a:rPr lang="en-GB" smtClean="0"/>
              <a:pPr/>
              <a:t>‹#›</a:t>
            </a:fld>
            <a:endParaRPr lang="en-GB"/>
          </a:p>
        </p:txBody>
      </p:sp>
      <p:sp>
        <p:nvSpPr>
          <p:cNvPr id="5" name="Picture Placeholder 4">
            <a:extLst>
              <a:ext uri="{FF2B5EF4-FFF2-40B4-BE49-F238E27FC236}">
                <a16:creationId xmlns:a16="http://schemas.microsoft.com/office/drawing/2014/main" id="{A2038054-3085-7595-6DD3-6C84BAD12A8E}"/>
              </a:ext>
            </a:extLst>
          </p:cNvPr>
          <p:cNvSpPr>
            <a:spLocks noGrp="1"/>
          </p:cNvSpPr>
          <p:nvPr>
            <p:ph type="pic" sz="quarter" idx="17" hasCustomPrompt="1"/>
          </p:nvPr>
        </p:nvSpPr>
        <p:spPr>
          <a:xfrm>
            <a:off x="3365500" y="381000"/>
            <a:ext cx="2667000" cy="762000"/>
          </a:xfrm>
        </p:spPr>
        <p:txBody>
          <a:bodyPr anchor="b"/>
          <a:lstStyle>
            <a:lvl1pPr marL="0" indent="0" algn="ctr">
              <a:spcBef>
                <a:spcPts val="0"/>
              </a:spcBef>
              <a:buNone/>
              <a:defRPr sz="1400"/>
            </a:lvl1pPr>
          </a:lstStyle>
          <a:p>
            <a:r>
              <a:rPr lang="en-US"/>
              <a:t>Click icon to add</a:t>
            </a:r>
            <a:br>
              <a:rPr lang="en-US"/>
            </a:br>
            <a:br>
              <a:rPr lang="en-US"/>
            </a:br>
            <a:br>
              <a:rPr lang="en-US"/>
            </a:br>
            <a:r>
              <a:rPr lang="en-US"/>
              <a:t>Partner Logo</a:t>
            </a:r>
            <a:endParaRPr lang="en-GB"/>
          </a:p>
        </p:txBody>
      </p:sp>
    </p:spTree>
    <p:extLst>
      <p:ext uri="{BB962C8B-B14F-4D97-AF65-F5344CB8AC3E}">
        <p14:creationId xmlns:p14="http://schemas.microsoft.com/office/powerpoint/2010/main" val="223251579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par>
                                <p:cTn id="8" presetID="42" presetClass="path" presetSubtype="0" decel="100000" fill="hold" nodeType="withEffect">
                                  <p:stCondLst>
                                    <p:cond delay="0"/>
                                  </p:stCondLst>
                                  <p:childTnLst>
                                    <p:animMotion origin="layout" path="M 4.375E-6 0.03889 L 4.375E-6 -1.11111E-6 " pathEditMode="relative" rAng="0" ptsTypes="AA">
                                      <p:cBhvr>
                                        <p:cTn id="9" dur="750" fill="hold"/>
                                        <p:tgtEl>
                                          <p:spTgt spid="17"/>
                                        </p:tgtEl>
                                        <p:attrNameLst>
                                          <p:attrName>ppt_x</p:attrName>
                                          <p:attrName>ppt_y</p:attrName>
                                        </p:attrNameLst>
                                      </p:cBhvr>
                                      <p:rCtr x="0" y="-1944"/>
                                    </p:animMotion>
                                  </p:childTnLst>
                                </p:cTn>
                              </p:par>
                              <p:par>
                                <p:cTn id="10" presetID="10" presetClass="entr" presetSubtype="0" fill="hold" grpId="0" nodeType="withEffect">
                                  <p:stCondLst>
                                    <p:cond delay="20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750"/>
                                        <p:tgtEl>
                                          <p:spTgt spid="2"/>
                                        </p:tgtEl>
                                      </p:cBhvr>
                                    </p:animEffect>
                                  </p:childTnLst>
                                </p:cTn>
                              </p:par>
                              <p:par>
                                <p:cTn id="13" presetID="42" presetClass="path" presetSubtype="0" decel="100000" fill="hold" grpId="1" nodeType="withEffect">
                                  <p:stCondLst>
                                    <p:cond delay="200"/>
                                  </p:stCondLst>
                                  <p:childTnLst>
                                    <p:animMotion origin="layout" path="M -3.33333E-6 0.03889 L -3.33333E-6 1.48148E-6 " pathEditMode="relative" rAng="0" ptsTypes="AA">
                                      <p:cBhvr>
                                        <p:cTn id="14" dur="750" fill="hold"/>
                                        <p:tgtEl>
                                          <p:spTgt spid="2"/>
                                        </p:tgtEl>
                                        <p:attrNameLst>
                                          <p:attrName>ppt_x</p:attrName>
                                          <p:attrName>ppt_y</p:attrName>
                                        </p:attrNameLst>
                                      </p:cBhvr>
                                      <p:rCtr x="0" y="-1944"/>
                                    </p:animMotion>
                                  </p:childTnLst>
                                </p:cTn>
                              </p:par>
                              <p:par>
                                <p:cTn id="15" presetID="10" presetClass="entr" presetSubtype="0" fill="hold" grpId="0" nodeType="withEffect">
                                  <p:stCondLst>
                                    <p:cond delay="30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750"/>
                                        <p:tgtEl>
                                          <p:spTgt spid="3"/>
                                        </p:tgtEl>
                                      </p:cBhvr>
                                    </p:animEffect>
                                  </p:childTnLst>
                                </p:cTn>
                              </p:par>
                              <p:par>
                                <p:cTn id="18" presetID="42" presetClass="path" presetSubtype="0" decel="100000" fill="hold" grpId="1" nodeType="withEffect">
                                  <p:stCondLst>
                                    <p:cond delay="300"/>
                                  </p:stCondLst>
                                  <p:childTnLst>
                                    <p:animMotion origin="layout" path="M -3.33333E-6 0.03889 L -3.33333E-6 -4.07407E-6 " pathEditMode="relative" rAng="0" ptsTypes="AA">
                                      <p:cBhvr>
                                        <p:cTn id="19" dur="750" fill="hold"/>
                                        <p:tgtEl>
                                          <p:spTgt spid="3"/>
                                        </p:tgtEl>
                                        <p:attrNameLst>
                                          <p:attrName>ppt_x</p:attrName>
                                          <p:attrName>ppt_y</p:attrName>
                                        </p:attrNameLst>
                                      </p:cBhvr>
                                      <p:rCtr x="0" y="-1944"/>
                                    </p:animMotion>
                                  </p:childTnLst>
                                </p:cTn>
                              </p:par>
                              <p:par>
                                <p:cTn id="20" presetID="10" presetClass="entr" presetSubtype="0" fill="hold" grpId="0" nodeType="withEffect">
                                  <p:stCondLst>
                                    <p:cond delay="50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75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tmplLst>
          <p:tmpl>
            <p:tnLst>
              <p:par>
                <p:cTn presetID="10" presetClass="entr" presetSubtype="0" fill="hold" nodeType="withEffect">
                  <p:stCondLst>
                    <p:cond delay="30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P spid="3" grpId="1">
        <p:tmplLst>
          <p:tmpl>
            <p:tnLst>
              <p:par>
                <p:cTn presetID="42" presetClass="path" presetSubtype="0" decel="100000" fill="hold" nodeType="withEffect">
                  <p:stCondLst>
                    <p:cond delay="300"/>
                  </p:stCondLst>
                  <p:childTnLst>
                    <p:animMotion origin="layout" path="M -3.33333E-6 0.03889 L -3.33333E-6 -4.07407E-6 " pathEditMode="relative" rAng="0" ptsTypes="AA">
                      <p:cBhvr>
                        <p:cTn dur="750" fill="hold"/>
                        <p:tgtEl>
                          <p:spTgt spid="3"/>
                        </p:tgtEl>
                        <p:attrNameLst>
                          <p:attrName>ppt_x</p:attrName>
                          <p:attrName>ppt_y</p:attrName>
                        </p:attrNameLst>
                      </p:cBhvr>
                      <p:rCtr x="0" y="-1944"/>
                    </p:animMotion>
                  </p:childTnLst>
                </p:cTn>
              </p:par>
            </p:tnLst>
          </p:tmpl>
        </p:tmplLst>
      </p:bldP>
      <p:bldP spid="36" grpId="0" animBg="1"/>
    </p:bld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Phone + Text">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FEBF5D3F-6E14-8688-A0CC-A5F1012E8F8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221D39DA-4286-5637-E4E8-F7FD70B28F6D}"/>
              </a:ext>
            </a:extLst>
          </p:cNvPr>
          <p:cNvSpPr/>
          <p:nvPr userDrawn="1"/>
        </p:nvSpPr>
        <p:spPr>
          <a:xfrm>
            <a:off x="571499" y="-1"/>
            <a:ext cx="11620501"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D0645FF4-37BC-C999-5E7C-BD0AAC84848C}"/>
              </a:ext>
            </a:extLst>
          </p:cNvPr>
          <p:cNvSpPr/>
          <p:nvPr userDrawn="1"/>
        </p:nvSpPr>
        <p:spPr>
          <a:xfrm>
            <a:off x="285750" y="0"/>
            <a:ext cx="44767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1BDFF4-82F5-55A0-B181-4ED797CA768B}"/>
              </a:ext>
            </a:extLst>
          </p:cNvPr>
          <p:cNvSpPr>
            <a:spLocks noGrp="1"/>
          </p:cNvSpPr>
          <p:nvPr>
            <p:ph type="dt" sz="half" idx="10"/>
          </p:nvPr>
        </p:nvSpPr>
        <p:spPr/>
        <p:txBody>
          <a:bodyPr/>
          <a:lstStyle>
            <a:lvl1pPr>
              <a:defRPr sz="1000"/>
            </a:lvl1p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2211E7E9-9EC4-BA01-F7F3-FA86B1D4785F}"/>
              </a:ext>
            </a:extLst>
          </p:cNvPr>
          <p:cNvSpPr>
            <a:spLocks noGrp="1"/>
          </p:cNvSpPr>
          <p:nvPr>
            <p:ph type="ftr" sz="quarter" idx="11"/>
          </p:nvPr>
        </p:nvSpPr>
        <p:spPr/>
        <p:txBody>
          <a:bodyPr/>
          <a:lstStyle>
            <a:lvl1pPr>
              <a:defRPr sz="1000"/>
            </a:lvl1pPr>
          </a:lstStyle>
          <a:p>
            <a:endParaRPr lang="en-GB"/>
          </a:p>
        </p:txBody>
      </p:sp>
      <p:sp>
        <p:nvSpPr>
          <p:cNvPr id="5" name="Slide Number Placeholder 4">
            <a:extLst>
              <a:ext uri="{FF2B5EF4-FFF2-40B4-BE49-F238E27FC236}">
                <a16:creationId xmlns:a16="http://schemas.microsoft.com/office/drawing/2014/main" id="{C345FBFD-BEA0-2FF7-F6C0-CC7802CA3BD2}"/>
              </a:ext>
            </a:extLst>
          </p:cNvPr>
          <p:cNvSpPr>
            <a:spLocks noGrp="1"/>
          </p:cNvSpPr>
          <p:nvPr>
            <p:ph type="sldNum" sz="quarter" idx="12"/>
          </p:nvPr>
        </p:nvSpPr>
        <p:spPr/>
        <p:txBody>
          <a:bodyPr/>
          <a:lstStyle>
            <a:lvl1pPr>
              <a:defRPr sz="1000" b="1"/>
            </a:lvl1pPr>
          </a:lstStyle>
          <a:p>
            <a:fld id="{C54CF950-EB70-4312-AF69-48F3BBDFB977}" type="slidenum">
              <a:rPr lang="en-GB" smtClean="0"/>
              <a:pPr/>
              <a:t>‹#›</a:t>
            </a:fld>
            <a:endParaRPr lang="en-GB"/>
          </a:p>
        </p:txBody>
      </p:sp>
      <p:sp>
        <p:nvSpPr>
          <p:cNvPr id="7" name="Title 6">
            <a:extLst>
              <a:ext uri="{FF2B5EF4-FFF2-40B4-BE49-F238E27FC236}">
                <a16:creationId xmlns:a16="http://schemas.microsoft.com/office/drawing/2014/main" id="{9B914889-444E-2E1A-5BFC-FDF2315E996D}"/>
              </a:ext>
            </a:extLst>
          </p:cNvPr>
          <p:cNvSpPr>
            <a:spLocks noGrp="1"/>
          </p:cNvSpPr>
          <p:nvPr>
            <p:ph type="title"/>
          </p:nvPr>
        </p:nvSpPr>
        <p:spPr>
          <a:xfrm>
            <a:off x="571500" y="381000"/>
            <a:ext cx="4064000" cy="761997"/>
          </a:xfrm>
        </p:spPr>
        <p:txBody>
          <a:bodyPr rIns="108000" anchor="ctr"/>
          <a:lstStyle>
            <a:lvl1pPr>
              <a:defRPr sz="2800"/>
            </a:lvl1pPr>
          </a:lstStyle>
          <a:p>
            <a:r>
              <a:rPr lang="en-US"/>
              <a:t>Click to edit Master title style</a:t>
            </a:r>
            <a:endParaRPr lang="en-GB"/>
          </a:p>
        </p:txBody>
      </p:sp>
      <p:pic>
        <p:nvPicPr>
          <p:cNvPr id="21" name="Picture 20" descr="Shape&#10;&#10;Description automatically generated">
            <a:extLst>
              <a:ext uri="{FF2B5EF4-FFF2-40B4-BE49-F238E27FC236}">
                <a16:creationId xmlns:a16="http://schemas.microsoft.com/office/drawing/2014/main" id="{E416225C-A4E6-45FF-0F26-D597501963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1905" y="1302452"/>
            <a:ext cx="2330691" cy="4762500"/>
          </a:xfrm>
          <a:prstGeom prst="rect">
            <a:avLst/>
          </a:prstGeom>
          <a:noFill/>
          <a:ln w="25400" cap="rnd">
            <a:noFill/>
            <a:round/>
          </a:ln>
          <a:effectLst>
            <a:outerShdw blurRad="381000" dist="114300" dir="5400000" algn="t" rotWithShape="0">
              <a:prstClr val="black">
                <a:alpha val="20000"/>
              </a:prstClr>
            </a:outerShdw>
          </a:effectLst>
        </p:spPr>
      </p:pic>
      <p:sp>
        <p:nvSpPr>
          <p:cNvPr id="25" name="Picture Placeholder 24">
            <a:extLst>
              <a:ext uri="{FF2B5EF4-FFF2-40B4-BE49-F238E27FC236}">
                <a16:creationId xmlns:a16="http://schemas.microsoft.com/office/drawing/2014/main" id="{896029DB-0138-FE40-EAAD-2BFA6B7EB2EC}"/>
              </a:ext>
            </a:extLst>
          </p:cNvPr>
          <p:cNvSpPr>
            <a:spLocks noGrp="1"/>
          </p:cNvSpPr>
          <p:nvPr userDrawn="1">
            <p:ph type="pic" sz="quarter" idx="14" hasCustomPrompt="1"/>
          </p:nvPr>
        </p:nvSpPr>
        <p:spPr>
          <a:xfrm>
            <a:off x="7430453" y="1418657"/>
            <a:ext cx="2093594" cy="4529138"/>
          </a:xfrm>
          <a:custGeom>
            <a:avLst/>
            <a:gdLst>
              <a:gd name="connsiteX0" fmla="*/ 246452 w 2093594"/>
              <a:gd name="connsiteY0" fmla="*/ 0 h 4529138"/>
              <a:gd name="connsiteX1" fmla="*/ 1847125 w 2093594"/>
              <a:gd name="connsiteY1" fmla="*/ 0 h 4529138"/>
              <a:gd name="connsiteX2" fmla="*/ 2093594 w 2093594"/>
              <a:gd name="connsiteY2" fmla="*/ 246366 h 4529138"/>
              <a:gd name="connsiteX3" fmla="*/ 2093594 w 2093594"/>
              <a:gd name="connsiteY3" fmla="*/ 4282772 h 4529138"/>
              <a:gd name="connsiteX4" fmla="*/ 2093576 w 2093594"/>
              <a:gd name="connsiteY4" fmla="*/ 4282772 h 4529138"/>
              <a:gd name="connsiteX5" fmla="*/ 1847107 w 2093594"/>
              <a:gd name="connsiteY5" fmla="*/ 4529138 h 4529138"/>
              <a:gd name="connsiteX6" fmla="*/ 246452 w 2093594"/>
              <a:gd name="connsiteY6" fmla="*/ 4529138 h 4529138"/>
              <a:gd name="connsiteX7" fmla="*/ 0 w 2093594"/>
              <a:gd name="connsiteY7" fmla="*/ 4282772 h 4529138"/>
              <a:gd name="connsiteX8" fmla="*/ 0 w 2093594"/>
              <a:gd name="connsiteY8" fmla="*/ 246366 h 4529138"/>
              <a:gd name="connsiteX9" fmla="*/ 246452 w 2093594"/>
              <a:gd name="connsiteY9" fmla="*/ 0 h 452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3594" h="4529138">
                <a:moveTo>
                  <a:pt x="246452" y="0"/>
                </a:moveTo>
                <a:lnTo>
                  <a:pt x="1847125" y="0"/>
                </a:lnTo>
                <a:cubicBezTo>
                  <a:pt x="1983243" y="0"/>
                  <a:pt x="2093594" y="110313"/>
                  <a:pt x="2093594" y="246366"/>
                </a:cubicBezTo>
                <a:lnTo>
                  <a:pt x="2093594" y="4282772"/>
                </a:lnTo>
                <a:lnTo>
                  <a:pt x="2093576" y="4282772"/>
                </a:lnTo>
                <a:cubicBezTo>
                  <a:pt x="2093576" y="4418843"/>
                  <a:pt x="1983225" y="4529138"/>
                  <a:pt x="1847107" y="4529138"/>
                </a:cubicBezTo>
                <a:lnTo>
                  <a:pt x="246452" y="4529138"/>
                </a:lnTo>
                <a:cubicBezTo>
                  <a:pt x="110333" y="4529138"/>
                  <a:pt x="0" y="4418826"/>
                  <a:pt x="0" y="4282772"/>
                </a:cubicBezTo>
                <a:lnTo>
                  <a:pt x="0" y="246366"/>
                </a:lnTo>
                <a:cubicBezTo>
                  <a:pt x="0" y="110313"/>
                  <a:pt x="110351" y="0"/>
                  <a:pt x="246452" y="0"/>
                </a:cubicBezTo>
                <a:close/>
              </a:path>
            </a:pathLst>
          </a:custGeom>
          <a:solidFill>
            <a:schemeClr val="bg2"/>
          </a:solidFill>
          <a:ln w="25400" cap="rnd">
            <a:noFill/>
            <a:round/>
          </a:ln>
          <a:effectLst/>
        </p:spPr>
        <p:style>
          <a:lnRef idx="2">
            <a:schemeClr val="accent1">
              <a:shade val="50000"/>
            </a:schemeClr>
          </a:lnRef>
          <a:fillRef idx="1">
            <a:schemeClr val="accent1"/>
          </a:fillRef>
          <a:effectRef idx="0">
            <a:schemeClr val="accent1"/>
          </a:effectRef>
          <a:fontRef idx="minor">
            <a:schemeClr val="lt1"/>
          </a:fontRef>
        </p:style>
        <p:txBody>
          <a:bodyPr wrap="square" tIns="1008000" bIns="0" rtlCol="0" anchor="ctr">
            <a:noAutofit/>
          </a:bodyPr>
          <a:lstStyle>
            <a:lvl1pPr marL="0" indent="0" algn="ctr">
              <a:buNone/>
              <a:defRPr lang="en-GB" baseline="0">
                <a:solidFill>
                  <a:schemeClr val="tx1"/>
                </a:solidFill>
              </a:defRPr>
            </a:lvl1pPr>
          </a:lstStyle>
          <a:p>
            <a:pPr marL="0" lvl="0"/>
            <a:r>
              <a:rPr lang="en-US"/>
              <a:t>Click to insert picture.</a:t>
            </a:r>
            <a:endParaRPr lang="en-GB"/>
          </a:p>
        </p:txBody>
      </p:sp>
      <p:grpSp>
        <p:nvGrpSpPr>
          <p:cNvPr id="2" name="Group 4">
            <a:extLst>
              <a:ext uri="{FF2B5EF4-FFF2-40B4-BE49-F238E27FC236}">
                <a16:creationId xmlns:a16="http://schemas.microsoft.com/office/drawing/2014/main" id="{95DC22CE-51FC-F24B-20AC-CC3E9D599D1C}"/>
              </a:ext>
            </a:extLst>
          </p:cNvPr>
          <p:cNvGrpSpPr>
            <a:grpSpLocks noChangeAspect="1"/>
          </p:cNvGrpSpPr>
          <p:nvPr userDrawn="1"/>
        </p:nvGrpSpPr>
        <p:grpSpPr bwMode="auto">
          <a:xfrm>
            <a:off x="11407071" y="476250"/>
            <a:ext cx="213430" cy="571500"/>
            <a:chOff x="4249" y="1683"/>
            <a:chExt cx="695" cy="1861"/>
          </a:xfrm>
        </p:grpSpPr>
        <p:sp>
          <p:nvSpPr>
            <p:cNvPr id="6" name="Freeform 5">
              <a:extLst>
                <a:ext uri="{FF2B5EF4-FFF2-40B4-BE49-F238E27FC236}">
                  <a16:creationId xmlns:a16="http://schemas.microsoft.com/office/drawing/2014/main" id="{A9FBD667-9922-8C7D-08C4-4659E05A434C}"/>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4951D8DB-FF0C-E1B6-CE14-FFD47EA2A943}"/>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12" name="Text Placeholder 11">
            <a:extLst>
              <a:ext uri="{FF2B5EF4-FFF2-40B4-BE49-F238E27FC236}">
                <a16:creationId xmlns:a16="http://schemas.microsoft.com/office/drawing/2014/main" id="{84453956-D06E-C83F-0EB9-8A0787FDA941}"/>
              </a:ext>
            </a:extLst>
          </p:cNvPr>
          <p:cNvSpPr>
            <a:spLocks noGrp="1"/>
          </p:cNvSpPr>
          <p:nvPr>
            <p:ph type="body" sz="quarter" idx="15"/>
          </p:nvPr>
        </p:nvSpPr>
        <p:spPr>
          <a:xfrm>
            <a:off x="571499" y="1524000"/>
            <a:ext cx="4063999" cy="4762500"/>
          </a:xfrm>
        </p:spPr>
        <p:txBody>
          <a:bodyPr rIns="108000" bIns="216000"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5571646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creenshot (Demo)">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FEBF5D3F-6E14-8688-A0CC-A5F1012E8F8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0" name="Rectangle 19">
            <a:extLst>
              <a:ext uri="{FF2B5EF4-FFF2-40B4-BE49-F238E27FC236}">
                <a16:creationId xmlns:a16="http://schemas.microsoft.com/office/drawing/2014/main" id="{D0645FF4-37BC-C999-5E7C-BD0AAC84848C}"/>
              </a:ext>
            </a:extLst>
          </p:cNvPr>
          <p:cNvSpPr/>
          <p:nvPr userDrawn="1"/>
        </p:nvSpPr>
        <p:spPr>
          <a:xfrm>
            <a:off x="285750" y="0"/>
            <a:ext cx="1190625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1BDFF4-82F5-55A0-B181-4ED797CA768B}"/>
              </a:ext>
            </a:extLst>
          </p:cNvPr>
          <p:cNvSpPr>
            <a:spLocks noGrp="1"/>
          </p:cNvSpPr>
          <p:nvPr>
            <p:ph type="dt" sz="half" idx="10"/>
          </p:nvPr>
        </p:nvSpPr>
        <p:spPr/>
        <p:txBody>
          <a:bodyPr/>
          <a:lstStyle>
            <a:lvl1pPr>
              <a:defRPr sz="1000"/>
            </a:lvl1p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2211E7E9-9EC4-BA01-F7F3-FA86B1D4785F}"/>
              </a:ext>
            </a:extLst>
          </p:cNvPr>
          <p:cNvSpPr>
            <a:spLocks noGrp="1"/>
          </p:cNvSpPr>
          <p:nvPr>
            <p:ph type="ftr" sz="quarter" idx="11"/>
          </p:nvPr>
        </p:nvSpPr>
        <p:spPr/>
        <p:txBody>
          <a:bodyPr/>
          <a:lstStyle>
            <a:lvl1pPr>
              <a:defRPr sz="1000"/>
            </a:lvl1pPr>
          </a:lstStyle>
          <a:p>
            <a:endParaRPr lang="en-GB"/>
          </a:p>
        </p:txBody>
      </p:sp>
      <p:sp>
        <p:nvSpPr>
          <p:cNvPr id="5" name="Slide Number Placeholder 4">
            <a:extLst>
              <a:ext uri="{FF2B5EF4-FFF2-40B4-BE49-F238E27FC236}">
                <a16:creationId xmlns:a16="http://schemas.microsoft.com/office/drawing/2014/main" id="{C345FBFD-BEA0-2FF7-F6C0-CC7802CA3BD2}"/>
              </a:ext>
            </a:extLst>
          </p:cNvPr>
          <p:cNvSpPr>
            <a:spLocks noGrp="1"/>
          </p:cNvSpPr>
          <p:nvPr>
            <p:ph type="sldNum" sz="quarter" idx="12"/>
          </p:nvPr>
        </p:nvSpPr>
        <p:spPr/>
        <p:txBody>
          <a:bodyPr/>
          <a:lstStyle>
            <a:lvl1pPr>
              <a:defRPr sz="1000" b="1"/>
            </a:lvl1pPr>
          </a:lstStyle>
          <a:p>
            <a:fld id="{C54CF950-EB70-4312-AF69-48F3BBDFB977}" type="slidenum">
              <a:rPr lang="en-GB" smtClean="0"/>
              <a:pPr/>
              <a:t>‹#›</a:t>
            </a:fld>
            <a:endParaRPr lang="en-GB"/>
          </a:p>
        </p:txBody>
      </p:sp>
      <p:sp>
        <p:nvSpPr>
          <p:cNvPr id="7" name="Title 6">
            <a:extLst>
              <a:ext uri="{FF2B5EF4-FFF2-40B4-BE49-F238E27FC236}">
                <a16:creationId xmlns:a16="http://schemas.microsoft.com/office/drawing/2014/main" id="{9B914889-444E-2E1A-5BFC-FDF2315E996D}"/>
              </a:ext>
            </a:extLst>
          </p:cNvPr>
          <p:cNvSpPr>
            <a:spLocks noGrp="1"/>
          </p:cNvSpPr>
          <p:nvPr>
            <p:ph type="title"/>
          </p:nvPr>
        </p:nvSpPr>
        <p:spPr>
          <a:xfrm>
            <a:off x="571500" y="381000"/>
            <a:ext cx="11049000" cy="761997"/>
          </a:xfrm>
        </p:spPr>
        <p:txBody>
          <a:bodyPr rIns="108000" anchor="ctr"/>
          <a:lstStyle>
            <a:lvl1pPr>
              <a:defRPr sz="2800">
                <a:solidFill>
                  <a:schemeClr val="tx1"/>
                </a:solidFill>
              </a:defRPr>
            </a:lvl1pPr>
          </a:lstStyle>
          <a:p>
            <a:r>
              <a:rPr lang="en-US"/>
              <a:t>Click to edit Master title style</a:t>
            </a:r>
            <a:endParaRPr lang="en-GB"/>
          </a:p>
        </p:txBody>
      </p:sp>
      <p:sp>
        <p:nvSpPr>
          <p:cNvPr id="15" name="Picture Placeholder 6">
            <a:extLst>
              <a:ext uri="{FF2B5EF4-FFF2-40B4-BE49-F238E27FC236}">
                <a16:creationId xmlns:a16="http://schemas.microsoft.com/office/drawing/2014/main" id="{9A5B1C5E-EFAB-AA58-D204-370BD45E4E62}"/>
              </a:ext>
            </a:extLst>
          </p:cNvPr>
          <p:cNvSpPr>
            <a:spLocks noGrp="1"/>
          </p:cNvSpPr>
          <p:nvPr>
            <p:ph type="pic" sz="quarter" idx="13" hasCustomPrompt="1"/>
          </p:nvPr>
        </p:nvSpPr>
        <p:spPr>
          <a:xfrm>
            <a:off x="1905000" y="1524000"/>
            <a:ext cx="8382000" cy="4714876"/>
          </a:xfrm>
          <a:solidFill>
            <a:schemeClr val="bg1"/>
          </a:solidFill>
          <a:ln w="25400" cap="rnd">
            <a:solidFill>
              <a:schemeClr val="bg1"/>
            </a:solidFill>
            <a:round/>
          </a:ln>
          <a:effectLst>
            <a:outerShdw blurRad="508000" dist="101600" dir="5400000" algn="ctr" rotWithShape="0">
              <a:srgbClr val="000000">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1008000" bIns="0" rtlCol="0" anchor="ctr"/>
          <a:lstStyle>
            <a:lvl1pPr marL="0" indent="0" algn="ctr">
              <a:spcBef>
                <a:spcPts val="0"/>
              </a:spcBef>
              <a:buNone/>
              <a:defRPr lang="en-GB" sz="1800" baseline="0">
                <a:solidFill>
                  <a:schemeClr val="tx1"/>
                </a:solidFill>
              </a:defRPr>
            </a:lvl1pPr>
          </a:lstStyle>
          <a:p>
            <a:r>
              <a:rPr lang="en-US"/>
              <a:t>Click to insert picture.</a:t>
            </a:r>
            <a:br>
              <a:rPr lang="en-US"/>
            </a:br>
            <a:r>
              <a:rPr lang="en-GB" b="0"/>
              <a:t>To resize/crop the image: r</a:t>
            </a:r>
            <a:r>
              <a:rPr lang="en-GB"/>
              <a:t>ight click on the inserted image &gt; Crop</a:t>
            </a:r>
          </a:p>
        </p:txBody>
      </p:sp>
      <p:grpSp>
        <p:nvGrpSpPr>
          <p:cNvPr id="2" name="Group 4">
            <a:extLst>
              <a:ext uri="{FF2B5EF4-FFF2-40B4-BE49-F238E27FC236}">
                <a16:creationId xmlns:a16="http://schemas.microsoft.com/office/drawing/2014/main" id="{1C34E638-971D-5371-5598-7CD500244DD6}"/>
              </a:ext>
            </a:extLst>
          </p:cNvPr>
          <p:cNvGrpSpPr>
            <a:grpSpLocks noChangeAspect="1"/>
          </p:cNvGrpSpPr>
          <p:nvPr userDrawn="1"/>
        </p:nvGrpSpPr>
        <p:grpSpPr bwMode="auto">
          <a:xfrm>
            <a:off x="11407071" y="476250"/>
            <a:ext cx="213430" cy="571500"/>
            <a:chOff x="4249" y="1683"/>
            <a:chExt cx="695" cy="1861"/>
          </a:xfrm>
        </p:grpSpPr>
        <p:sp>
          <p:nvSpPr>
            <p:cNvPr id="6" name="Freeform 5">
              <a:extLst>
                <a:ext uri="{FF2B5EF4-FFF2-40B4-BE49-F238E27FC236}">
                  <a16:creationId xmlns:a16="http://schemas.microsoft.com/office/drawing/2014/main" id="{6AAAD8D8-B490-E7DF-B9D7-1E81B17E24EE}"/>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D2A213E2-4F20-9C77-51D7-74E81D3DA52B}"/>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1729900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300"/>
                                        <p:tgtEl>
                                          <p:spTgt spid="15"/>
                                        </p:tgtEl>
                                      </p:cBhvr>
                                    </p:animEffect>
                                  </p:childTnLst>
                                </p:cTn>
                              </p:par>
                              <p:par>
                                <p:cTn id="8" presetID="42" presetClass="path" presetSubtype="0" decel="100000" fill="hold" grpId="1" nodeType="withEffect">
                                  <p:stCondLst>
                                    <p:cond delay="0"/>
                                  </p:stCondLst>
                                  <p:childTnLst>
                                    <p:animMotion origin="layout" path="M 0 0.03889 L 0 -2.22222E-6 " pathEditMode="relative" rAng="0" ptsTypes="AA">
                                      <p:cBhvr>
                                        <p:cTn id="9" dur="500" fill="hold"/>
                                        <p:tgtEl>
                                          <p:spTgt spid="15"/>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5" grpId="1"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Overlapping Screenshots (Demo)">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FEBF5D3F-6E14-8688-A0CC-A5F1012E8F8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0" name="Rectangle 19">
            <a:extLst>
              <a:ext uri="{FF2B5EF4-FFF2-40B4-BE49-F238E27FC236}">
                <a16:creationId xmlns:a16="http://schemas.microsoft.com/office/drawing/2014/main" id="{D0645FF4-37BC-C999-5E7C-BD0AAC84848C}"/>
              </a:ext>
            </a:extLst>
          </p:cNvPr>
          <p:cNvSpPr/>
          <p:nvPr userDrawn="1"/>
        </p:nvSpPr>
        <p:spPr>
          <a:xfrm>
            <a:off x="285750" y="0"/>
            <a:ext cx="1190625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1BDFF4-82F5-55A0-B181-4ED797CA768B}"/>
              </a:ext>
            </a:extLst>
          </p:cNvPr>
          <p:cNvSpPr>
            <a:spLocks noGrp="1"/>
          </p:cNvSpPr>
          <p:nvPr>
            <p:ph type="dt" sz="half" idx="10"/>
          </p:nvPr>
        </p:nvSpPr>
        <p:spPr/>
        <p:txBody>
          <a:bodyPr/>
          <a:lstStyle>
            <a:lvl1pPr>
              <a:defRPr sz="1000"/>
            </a:lvl1p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2211E7E9-9EC4-BA01-F7F3-FA86B1D4785F}"/>
              </a:ext>
            </a:extLst>
          </p:cNvPr>
          <p:cNvSpPr>
            <a:spLocks noGrp="1"/>
          </p:cNvSpPr>
          <p:nvPr>
            <p:ph type="ftr" sz="quarter" idx="11"/>
          </p:nvPr>
        </p:nvSpPr>
        <p:spPr/>
        <p:txBody>
          <a:bodyPr/>
          <a:lstStyle>
            <a:lvl1pPr>
              <a:defRPr sz="1000"/>
            </a:lvl1pPr>
          </a:lstStyle>
          <a:p>
            <a:endParaRPr lang="en-GB"/>
          </a:p>
        </p:txBody>
      </p:sp>
      <p:sp>
        <p:nvSpPr>
          <p:cNvPr id="5" name="Slide Number Placeholder 4">
            <a:extLst>
              <a:ext uri="{FF2B5EF4-FFF2-40B4-BE49-F238E27FC236}">
                <a16:creationId xmlns:a16="http://schemas.microsoft.com/office/drawing/2014/main" id="{C345FBFD-BEA0-2FF7-F6C0-CC7802CA3BD2}"/>
              </a:ext>
            </a:extLst>
          </p:cNvPr>
          <p:cNvSpPr>
            <a:spLocks noGrp="1"/>
          </p:cNvSpPr>
          <p:nvPr>
            <p:ph type="sldNum" sz="quarter" idx="12"/>
          </p:nvPr>
        </p:nvSpPr>
        <p:spPr/>
        <p:txBody>
          <a:bodyPr/>
          <a:lstStyle>
            <a:lvl1pPr>
              <a:defRPr sz="1000" b="1"/>
            </a:lvl1pPr>
          </a:lstStyle>
          <a:p>
            <a:fld id="{C54CF950-EB70-4312-AF69-48F3BBDFB977}" type="slidenum">
              <a:rPr lang="en-GB" smtClean="0"/>
              <a:pPr/>
              <a:t>‹#›</a:t>
            </a:fld>
            <a:endParaRPr lang="en-GB"/>
          </a:p>
        </p:txBody>
      </p:sp>
      <p:sp>
        <p:nvSpPr>
          <p:cNvPr id="7" name="Title 6">
            <a:extLst>
              <a:ext uri="{FF2B5EF4-FFF2-40B4-BE49-F238E27FC236}">
                <a16:creationId xmlns:a16="http://schemas.microsoft.com/office/drawing/2014/main" id="{9B914889-444E-2E1A-5BFC-FDF2315E996D}"/>
              </a:ext>
            </a:extLst>
          </p:cNvPr>
          <p:cNvSpPr>
            <a:spLocks noGrp="1"/>
          </p:cNvSpPr>
          <p:nvPr>
            <p:ph type="title"/>
          </p:nvPr>
        </p:nvSpPr>
        <p:spPr>
          <a:xfrm>
            <a:off x="571500" y="381000"/>
            <a:ext cx="11049000" cy="761997"/>
          </a:xfrm>
        </p:spPr>
        <p:txBody>
          <a:bodyPr rIns="108000" anchor="ctr"/>
          <a:lstStyle>
            <a:lvl1pPr>
              <a:defRPr sz="2800">
                <a:solidFill>
                  <a:schemeClr val="tx1"/>
                </a:solidFill>
              </a:defRPr>
            </a:lvl1pPr>
          </a:lstStyle>
          <a:p>
            <a:r>
              <a:rPr lang="en-US"/>
              <a:t>Click to edit Master title style</a:t>
            </a:r>
            <a:endParaRPr lang="en-GB"/>
          </a:p>
        </p:txBody>
      </p:sp>
      <p:sp>
        <p:nvSpPr>
          <p:cNvPr id="13" name="Picture Placeholder 6">
            <a:extLst>
              <a:ext uri="{FF2B5EF4-FFF2-40B4-BE49-F238E27FC236}">
                <a16:creationId xmlns:a16="http://schemas.microsoft.com/office/drawing/2014/main" id="{43EAF22D-7FF5-81C8-877E-B5796BE4F7C3}"/>
              </a:ext>
            </a:extLst>
          </p:cNvPr>
          <p:cNvSpPr>
            <a:spLocks noGrp="1"/>
          </p:cNvSpPr>
          <p:nvPr>
            <p:ph type="pic" sz="quarter" idx="13" hasCustomPrompt="1"/>
          </p:nvPr>
        </p:nvSpPr>
        <p:spPr>
          <a:xfrm>
            <a:off x="571500" y="1460501"/>
            <a:ext cx="6858000" cy="3572355"/>
          </a:xfrm>
          <a:solidFill>
            <a:schemeClr val="bg1"/>
          </a:solidFill>
          <a:ln w="25400" cap="rnd">
            <a:solidFill>
              <a:schemeClr val="bg1"/>
            </a:solidFill>
            <a:round/>
          </a:ln>
          <a:effectLst>
            <a:outerShdw blurRad="508000" dist="101600" dir="5400000" algn="ctr" rotWithShape="0">
              <a:srgbClr val="000000">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08000" tIns="1008000" rIns="108000" bIns="0" rtlCol="0" anchor="ctr"/>
          <a:lstStyle>
            <a:lvl1pPr marL="0" indent="0" algn="ctr">
              <a:spcBef>
                <a:spcPts val="0"/>
              </a:spcBef>
              <a:buNone/>
              <a:defRPr lang="en-GB" sz="1400" baseline="0">
                <a:solidFill>
                  <a:schemeClr val="tx1"/>
                </a:solidFill>
              </a:defRPr>
            </a:lvl1pPr>
          </a:lstStyle>
          <a:p>
            <a:r>
              <a:rPr lang="en-US"/>
              <a:t>Click to insert picture.</a:t>
            </a:r>
            <a:br>
              <a:rPr lang="en-US"/>
            </a:br>
            <a:r>
              <a:rPr lang="en-GB" b="0"/>
              <a:t>To resize/crop the image: r</a:t>
            </a:r>
            <a:r>
              <a:rPr lang="en-GB"/>
              <a:t>ight click on the inserted image &gt; Crop</a:t>
            </a:r>
          </a:p>
        </p:txBody>
      </p:sp>
      <p:sp>
        <p:nvSpPr>
          <p:cNvPr id="14" name="Picture Placeholder 6">
            <a:extLst>
              <a:ext uri="{FF2B5EF4-FFF2-40B4-BE49-F238E27FC236}">
                <a16:creationId xmlns:a16="http://schemas.microsoft.com/office/drawing/2014/main" id="{A14F1FE6-3F58-FD16-7451-3A6B3BF9739C}"/>
              </a:ext>
            </a:extLst>
          </p:cNvPr>
          <p:cNvSpPr>
            <a:spLocks noGrp="1"/>
          </p:cNvSpPr>
          <p:nvPr>
            <p:ph type="pic" sz="quarter" idx="14" hasCustomPrompt="1"/>
          </p:nvPr>
        </p:nvSpPr>
        <p:spPr>
          <a:xfrm>
            <a:off x="4762500" y="2714146"/>
            <a:ext cx="6858000" cy="3572354"/>
          </a:xfrm>
          <a:solidFill>
            <a:schemeClr val="bg1"/>
          </a:solidFill>
          <a:ln w="25400" cap="rnd">
            <a:solidFill>
              <a:schemeClr val="bg1"/>
            </a:solidFill>
            <a:round/>
          </a:ln>
          <a:effectLst>
            <a:outerShdw blurRad="508000" dist="101600" dir="5400000" algn="ctr" rotWithShape="0">
              <a:srgbClr val="000000">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08000" tIns="1008000" rIns="108000" bIns="0" rtlCol="0" anchor="ctr"/>
          <a:lstStyle>
            <a:lvl1pPr marL="0" indent="0" algn="ctr">
              <a:spcBef>
                <a:spcPts val="0"/>
              </a:spcBef>
              <a:buNone/>
              <a:defRPr lang="en-GB" sz="1400" baseline="0">
                <a:solidFill>
                  <a:schemeClr val="tx1"/>
                </a:solidFill>
              </a:defRPr>
            </a:lvl1pPr>
          </a:lstStyle>
          <a:p>
            <a:r>
              <a:rPr lang="en-US"/>
              <a:t>Click to insert picture.</a:t>
            </a:r>
            <a:br>
              <a:rPr lang="en-US"/>
            </a:br>
            <a:r>
              <a:rPr lang="en-GB" b="0"/>
              <a:t>To resize/crop the image: r</a:t>
            </a:r>
            <a:r>
              <a:rPr lang="en-GB"/>
              <a:t>ight click on the inserted image &gt; Crop</a:t>
            </a:r>
          </a:p>
        </p:txBody>
      </p:sp>
      <p:grpSp>
        <p:nvGrpSpPr>
          <p:cNvPr id="2" name="Group 4">
            <a:extLst>
              <a:ext uri="{FF2B5EF4-FFF2-40B4-BE49-F238E27FC236}">
                <a16:creationId xmlns:a16="http://schemas.microsoft.com/office/drawing/2014/main" id="{714B091E-99AE-A52C-B5B9-1B5181B4DE32}"/>
              </a:ext>
            </a:extLst>
          </p:cNvPr>
          <p:cNvGrpSpPr>
            <a:grpSpLocks noChangeAspect="1"/>
          </p:cNvGrpSpPr>
          <p:nvPr userDrawn="1"/>
        </p:nvGrpSpPr>
        <p:grpSpPr bwMode="auto">
          <a:xfrm>
            <a:off x="11407071" y="476250"/>
            <a:ext cx="213430" cy="571500"/>
            <a:chOff x="4249" y="1683"/>
            <a:chExt cx="695" cy="1861"/>
          </a:xfrm>
        </p:grpSpPr>
        <p:sp>
          <p:nvSpPr>
            <p:cNvPr id="6" name="Freeform 5">
              <a:extLst>
                <a:ext uri="{FF2B5EF4-FFF2-40B4-BE49-F238E27FC236}">
                  <a16:creationId xmlns:a16="http://schemas.microsoft.com/office/drawing/2014/main" id="{20BDCCC8-4A3D-8809-8C77-C85FA45E5C26}"/>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EF935B88-5088-D6F3-98DE-9FD2C07C6D44}"/>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2048043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300"/>
                                        <p:tgtEl>
                                          <p:spTgt spid="13"/>
                                        </p:tgtEl>
                                      </p:cBhvr>
                                    </p:animEffect>
                                  </p:childTnLst>
                                </p:cTn>
                              </p:par>
                              <p:par>
                                <p:cTn id="8" presetID="42" presetClass="path" presetSubtype="0" decel="100000" fill="hold" grpId="1" nodeType="withEffect">
                                  <p:stCondLst>
                                    <p:cond delay="0"/>
                                  </p:stCondLst>
                                  <p:childTnLst>
                                    <p:animMotion origin="layout" path="M 5E-6 0.03889 L 5E-6 3.7037E-7 " pathEditMode="relative" rAng="0" ptsTypes="AA">
                                      <p:cBhvr>
                                        <p:cTn id="9" dur="500" fill="hold"/>
                                        <p:tgtEl>
                                          <p:spTgt spid="13"/>
                                        </p:tgtEl>
                                        <p:attrNameLst>
                                          <p:attrName>ppt_x</p:attrName>
                                          <p:attrName>ppt_y</p:attrName>
                                        </p:attrNameLst>
                                      </p:cBhvr>
                                      <p:rCtr x="0" y="-1944"/>
                                    </p:animMotion>
                                  </p:childTnLst>
                                </p:cTn>
                              </p:par>
                              <p:par>
                                <p:cTn id="10" presetID="10"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300"/>
                                        <p:tgtEl>
                                          <p:spTgt spid="14"/>
                                        </p:tgtEl>
                                      </p:cBhvr>
                                    </p:animEffect>
                                  </p:childTnLst>
                                </p:cTn>
                              </p:par>
                              <p:par>
                                <p:cTn id="13" presetID="42" presetClass="path" presetSubtype="0" decel="100000" fill="hold" grpId="1" nodeType="withEffect">
                                  <p:stCondLst>
                                    <p:cond delay="0"/>
                                  </p:stCondLst>
                                  <p:childTnLst>
                                    <p:animMotion origin="layout" path="M 5E-6 0.03889 L 5E-6 1.11022E-16 " pathEditMode="relative" rAng="0" ptsTypes="AA">
                                      <p:cBhvr>
                                        <p:cTn id="14" dur="500" fill="hold"/>
                                        <p:tgtEl>
                                          <p:spTgt spid="14"/>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P spid="14" grpId="1"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creenshot + Text">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9" name="Picture 8" descr="Background pattern&#10;&#10;Description automatically generated">
            <a:extLst>
              <a:ext uri="{FF2B5EF4-FFF2-40B4-BE49-F238E27FC236}">
                <a16:creationId xmlns:a16="http://schemas.microsoft.com/office/drawing/2014/main" id="{FEBF5D3F-6E14-8688-A0CC-A5F1012E8F8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221D39DA-4286-5637-E4E8-F7FD70B28F6D}"/>
              </a:ext>
            </a:extLst>
          </p:cNvPr>
          <p:cNvSpPr/>
          <p:nvPr userDrawn="1"/>
        </p:nvSpPr>
        <p:spPr>
          <a:xfrm>
            <a:off x="571499" y="-1"/>
            <a:ext cx="11620501"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a:extLst>
              <a:ext uri="{FF2B5EF4-FFF2-40B4-BE49-F238E27FC236}">
                <a16:creationId xmlns:a16="http://schemas.microsoft.com/office/drawing/2014/main" id="{D0645FF4-37BC-C999-5E7C-BD0AAC84848C}"/>
              </a:ext>
            </a:extLst>
          </p:cNvPr>
          <p:cNvSpPr/>
          <p:nvPr userDrawn="1"/>
        </p:nvSpPr>
        <p:spPr>
          <a:xfrm>
            <a:off x="285750" y="0"/>
            <a:ext cx="44767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791BDFF4-82F5-55A0-B181-4ED797CA768B}"/>
              </a:ext>
            </a:extLst>
          </p:cNvPr>
          <p:cNvSpPr>
            <a:spLocks noGrp="1"/>
          </p:cNvSpPr>
          <p:nvPr>
            <p:ph type="dt" sz="half" idx="10"/>
          </p:nvPr>
        </p:nvSpPr>
        <p:spPr/>
        <p:txBody>
          <a:bodyPr/>
          <a:lstStyle>
            <a:lvl1pPr>
              <a:defRPr sz="1000"/>
            </a:lvl1p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2211E7E9-9EC4-BA01-F7F3-FA86B1D4785F}"/>
              </a:ext>
            </a:extLst>
          </p:cNvPr>
          <p:cNvSpPr>
            <a:spLocks noGrp="1"/>
          </p:cNvSpPr>
          <p:nvPr>
            <p:ph type="ftr" sz="quarter" idx="11"/>
          </p:nvPr>
        </p:nvSpPr>
        <p:spPr/>
        <p:txBody>
          <a:bodyPr/>
          <a:lstStyle>
            <a:lvl1pPr>
              <a:defRPr sz="1000"/>
            </a:lvl1pPr>
          </a:lstStyle>
          <a:p>
            <a:endParaRPr lang="en-GB"/>
          </a:p>
        </p:txBody>
      </p:sp>
      <p:sp>
        <p:nvSpPr>
          <p:cNvPr id="5" name="Slide Number Placeholder 4">
            <a:extLst>
              <a:ext uri="{FF2B5EF4-FFF2-40B4-BE49-F238E27FC236}">
                <a16:creationId xmlns:a16="http://schemas.microsoft.com/office/drawing/2014/main" id="{C345FBFD-BEA0-2FF7-F6C0-CC7802CA3BD2}"/>
              </a:ext>
            </a:extLst>
          </p:cNvPr>
          <p:cNvSpPr>
            <a:spLocks noGrp="1"/>
          </p:cNvSpPr>
          <p:nvPr>
            <p:ph type="sldNum" sz="quarter" idx="12"/>
          </p:nvPr>
        </p:nvSpPr>
        <p:spPr/>
        <p:txBody>
          <a:bodyPr/>
          <a:lstStyle>
            <a:lvl1pPr>
              <a:defRPr sz="1000" b="1"/>
            </a:lvl1pPr>
          </a:lstStyle>
          <a:p>
            <a:fld id="{C54CF950-EB70-4312-AF69-48F3BBDFB977}" type="slidenum">
              <a:rPr lang="en-GB" smtClean="0"/>
              <a:pPr/>
              <a:t>‹#›</a:t>
            </a:fld>
            <a:endParaRPr lang="en-GB"/>
          </a:p>
        </p:txBody>
      </p:sp>
      <p:sp>
        <p:nvSpPr>
          <p:cNvPr id="7" name="Title 6">
            <a:extLst>
              <a:ext uri="{FF2B5EF4-FFF2-40B4-BE49-F238E27FC236}">
                <a16:creationId xmlns:a16="http://schemas.microsoft.com/office/drawing/2014/main" id="{9B914889-444E-2E1A-5BFC-FDF2315E996D}"/>
              </a:ext>
            </a:extLst>
          </p:cNvPr>
          <p:cNvSpPr>
            <a:spLocks noGrp="1"/>
          </p:cNvSpPr>
          <p:nvPr>
            <p:ph type="title"/>
          </p:nvPr>
        </p:nvSpPr>
        <p:spPr>
          <a:xfrm>
            <a:off x="571500" y="381000"/>
            <a:ext cx="4064000" cy="761997"/>
          </a:xfrm>
        </p:spPr>
        <p:txBody>
          <a:bodyPr rIns="108000" anchor="ctr"/>
          <a:lstStyle>
            <a:lvl1pPr>
              <a:defRPr sz="2800"/>
            </a:lvl1pPr>
          </a:lstStyle>
          <a:p>
            <a:r>
              <a:rPr lang="en-US"/>
              <a:t>Click to edit Master title style</a:t>
            </a:r>
            <a:endParaRPr lang="en-GB"/>
          </a:p>
        </p:txBody>
      </p:sp>
      <p:sp>
        <p:nvSpPr>
          <p:cNvPr id="24" name="Picture Placeholder 6">
            <a:extLst>
              <a:ext uri="{FF2B5EF4-FFF2-40B4-BE49-F238E27FC236}">
                <a16:creationId xmlns:a16="http://schemas.microsoft.com/office/drawing/2014/main" id="{9EB49BEB-8743-6B03-2CC6-6AA638246BBC}"/>
              </a:ext>
            </a:extLst>
          </p:cNvPr>
          <p:cNvSpPr>
            <a:spLocks noGrp="1"/>
          </p:cNvSpPr>
          <p:nvPr>
            <p:ph type="pic" sz="quarter" idx="14" hasCustomPrompt="1"/>
          </p:nvPr>
        </p:nvSpPr>
        <p:spPr>
          <a:xfrm>
            <a:off x="5333998" y="2137172"/>
            <a:ext cx="6286501" cy="3536157"/>
          </a:xfrm>
          <a:solidFill>
            <a:schemeClr val="bg1"/>
          </a:solidFill>
          <a:ln w="25400" cap="rnd">
            <a:solidFill>
              <a:schemeClr val="bg1"/>
            </a:solidFill>
            <a:round/>
          </a:ln>
          <a:effectLst>
            <a:outerShdw blurRad="508000" dist="101600" dir="5400000" algn="ctr" rotWithShape="0">
              <a:srgbClr val="000000">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tIns="1008000" bIns="0" rtlCol="0" anchor="ctr"/>
          <a:lstStyle>
            <a:lvl1pPr marL="0" indent="0" algn="ctr">
              <a:spcBef>
                <a:spcPts val="0"/>
              </a:spcBef>
              <a:buNone/>
              <a:defRPr lang="en-GB" sz="1400" baseline="0">
                <a:solidFill>
                  <a:schemeClr val="tx1"/>
                </a:solidFill>
              </a:defRPr>
            </a:lvl1pPr>
          </a:lstStyle>
          <a:p>
            <a:r>
              <a:rPr lang="en-US"/>
              <a:t>Click to insert picture.</a:t>
            </a:r>
            <a:br>
              <a:rPr lang="en-US"/>
            </a:br>
            <a:r>
              <a:rPr lang="en-GB" b="0"/>
              <a:t>To resize/crop the image: r</a:t>
            </a:r>
            <a:r>
              <a:rPr lang="en-GB"/>
              <a:t>ight click on the inserted image &gt; Crop</a:t>
            </a:r>
          </a:p>
        </p:txBody>
      </p:sp>
      <p:grpSp>
        <p:nvGrpSpPr>
          <p:cNvPr id="2" name="Group 4">
            <a:extLst>
              <a:ext uri="{FF2B5EF4-FFF2-40B4-BE49-F238E27FC236}">
                <a16:creationId xmlns:a16="http://schemas.microsoft.com/office/drawing/2014/main" id="{D2E5A190-E937-34A3-0A83-2F6FDD11AB3A}"/>
              </a:ext>
            </a:extLst>
          </p:cNvPr>
          <p:cNvGrpSpPr>
            <a:grpSpLocks noChangeAspect="1"/>
          </p:cNvGrpSpPr>
          <p:nvPr userDrawn="1"/>
        </p:nvGrpSpPr>
        <p:grpSpPr bwMode="auto">
          <a:xfrm>
            <a:off x="11407071" y="476250"/>
            <a:ext cx="213430" cy="571500"/>
            <a:chOff x="4249" y="1683"/>
            <a:chExt cx="695" cy="1861"/>
          </a:xfrm>
        </p:grpSpPr>
        <p:sp>
          <p:nvSpPr>
            <p:cNvPr id="6" name="Freeform 5">
              <a:extLst>
                <a:ext uri="{FF2B5EF4-FFF2-40B4-BE49-F238E27FC236}">
                  <a16:creationId xmlns:a16="http://schemas.microsoft.com/office/drawing/2014/main" id="{27955DF1-6CD5-2988-C718-1D9732E321FE}"/>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A89374D1-4E61-1C46-DB0F-16EF0DBDE288}"/>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12" name="Text Placeholder 11">
            <a:extLst>
              <a:ext uri="{FF2B5EF4-FFF2-40B4-BE49-F238E27FC236}">
                <a16:creationId xmlns:a16="http://schemas.microsoft.com/office/drawing/2014/main" id="{A7F20613-9DF7-D773-C1F6-05BF76BA92D1}"/>
              </a:ext>
            </a:extLst>
          </p:cNvPr>
          <p:cNvSpPr>
            <a:spLocks noGrp="1"/>
          </p:cNvSpPr>
          <p:nvPr>
            <p:ph type="body" sz="quarter" idx="15"/>
          </p:nvPr>
        </p:nvSpPr>
        <p:spPr>
          <a:xfrm>
            <a:off x="571499" y="1524000"/>
            <a:ext cx="4063999" cy="4762500"/>
          </a:xfrm>
        </p:spPr>
        <p:txBody>
          <a:bodyPr rIns="108000" bIns="216000"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60211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300"/>
                                        <p:tgtEl>
                                          <p:spTgt spid="24"/>
                                        </p:tgtEl>
                                      </p:cBhvr>
                                    </p:animEffect>
                                  </p:childTnLst>
                                </p:cTn>
                              </p:par>
                              <p:par>
                                <p:cTn id="8" presetID="42" presetClass="path" presetSubtype="0" decel="100000" fill="hold" grpId="1" nodeType="withEffect">
                                  <p:stCondLst>
                                    <p:cond delay="0"/>
                                  </p:stCondLst>
                                  <p:childTnLst>
                                    <p:animMotion origin="layout" path="M -2.5E-6 0.03889 L -2.5E-6 -4.44444E-6 " pathEditMode="relative" rAng="0" ptsTypes="AA">
                                      <p:cBhvr>
                                        <p:cTn id="9" dur="500" fill="hold"/>
                                        <p:tgtEl>
                                          <p:spTgt spid="24"/>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4" grpId="1" animBg="1"/>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Quote (with headshot)">
    <p:bg>
      <p:bgPr>
        <a:gradFill>
          <a:gsLst>
            <a:gs pos="0">
              <a:schemeClr val="accent2"/>
            </a:gs>
            <a:gs pos="100000">
              <a:schemeClr val="tx2"/>
            </a:gs>
          </a:gsLst>
          <a:lin ang="5400000" scaled="1"/>
        </a:gradFill>
        <a:effectLst/>
      </p:bgPr>
    </p:bg>
    <p:spTree>
      <p:nvGrpSpPr>
        <p:cNvPr id="1" name=""/>
        <p:cNvGrpSpPr/>
        <p:nvPr/>
      </p:nvGrpSpPr>
      <p:grpSpPr>
        <a:xfrm>
          <a:off x="0" y="0"/>
          <a:ext cx="0" cy="0"/>
          <a:chOff x="0" y="0"/>
          <a:chExt cx="0" cy="0"/>
        </a:xfrm>
      </p:grpSpPr>
      <p:sp>
        <p:nvSpPr>
          <p:cNvPr id="21" name="Oval 20">
            <a:extLst>
              <a:ext uri="{FF2B5EF4-FFF2-40B4-BE49-F238E27FC236}">
                <a16:creationId xmlns:a16="http://schemas.microsoft.com/office/drawing/2014/main" id="{4D8062D7-6FDA-7AA3-4E5E-C043E2EBE85C}"/>
              </a:ext>
            </a:extLst>
          </p:cNvPr>
          <p:cNvSpPr/>
          <p:nvPr userDrawn="1"/>
        </p:nvSpPr>
        <p:spPr>
          <a:xfrm>
            <a:off x="3554540" y="1787902"/>
            <a:ext cx="4000500" cy="4000500"/>
          </a:xfrm>
          <a:prstGeom prst="ellipse">
            <a:avLst/>
          </a:prstGeom>
          <a:gradFill>
            <a:gsLst>
              <a:gs pos="0">
                <a:schemeClr val="tx1">
                  <a:alpha val="0"/>
                </a:schemeClr>
              </a:gs>
              <a:gs pos="100000">
                <a:schemeClr val="tx1">
                  <a:alpha val="7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900"/>
          </a:p>
        </p:txBody>
      </p:sp>
      <p:sp>
        <p:nvSpPr>
          <p:cNvPr id="22" name="Oval 21">
            <a:extLst>
              <a:ext uri="{FF2B5EF4-FFF2-40B4-BE49-F238E27FC236}">
                <a16:creationId xmlns:a16="http://schemas.microsoft.com/office/drawing/2014/main" id="{87474A41-B348-E5C2-0237-692FFE2C38F6}"/>
              </a:ext>
            </a:extLst>
          </p:cNvPr>
          <p:cNvSpPr/>
          <p:nvPr userDrawn="1"/>
        </p:nvSpPr>
        <p:spPr>
          <a:xfrm>
            <a:off x="2770699" y="700789"/>
            <a:ext cx="5456421" cy="5456421"/>
          </a:xfrm>
          <a:prstGeom prst="ellipse">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900"/>
          </a:p>
        </p:txBody>
      </p:sp>
      <p:sp>
        <p:nvSpPr>
          <p:cNvPr id="23" name="Oval 22">
            <a:extLst>
              <a:ext uri="{FF2B5EF4-FFF2-40B4-BE49-F238E27FC236}">
                <a16:creationId xmlns:a16="http://schemas.microsoft.com/office/drawing/2014/main" id="{78DE4494-8B84-67AE-36D7-5FF8AC381958}"/>
              </a:ext>
            </a:extLst>
          </p:cNvPr>
          <p:cNvSpPr/>
          <p:nvPr userDrawn="1"/>
        </p:nvSpPr>
        <p:spPr>
          <a:xfrm>
            <a:off x="6540499" y="3810000"/>
            <a:ext cx="2667000" cy="2667000"/>
          </a:xfrm>
          <a:prstGeom prst="ellips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900"/>
          </a:p>
        </p:txBody>
      </p:sp>
      <p:sp>
        <p:nvSpPr>
          <p:cNvPr id="24" name="Freeform: Shape 23">
            <a:extLst>
              <a:ext uri="{FF2B5EF4-FFF2-40B4-BE49-F238E27FC236}">
                <a16:creationId xmlns:a16="http://schemas.microsoft.com/office/drawing/2014/main" id="{27A159BA-A378-573E-ACE2-9171C2C7882C}"/>
              </a:ext>
            </a:extLst>
          </p:cNvPr>
          <p:cNvSpPr/>
          <p:nvPr userDrawn="1"/>
        </p:nvSpPr>
        <p:spPr>
          <a:xfrm>
            <a:off x="10455633" y="5349282"/>
            <a:ext cx="1863365" cy="1635716"/>
          </a:xfrm>
          <a:custGeom>
            <a:avLst/>
            <a:gdLst>
              <a:gd name="connsiteX0" fmla="*/ 1863365 w 1863365"/>
              <a:gd name="connsiteY0" fmla="*/ 0 h 1635716"/>
              <a:gd name="connsiteX1" fmla="*/ 1863365 w 1863365"/>
              <a:gd name="connsiteY1" fmla="*/ 1635716 h 1635716"/>
              <a:gd name="connsiteX2" fmla="*/ 0 w 1863365"/>
              <a:gd name="connsiteY2" fmla="*/ 1635716 h 1635716"/>
              <a:gd name="connsiteX3" fmla="*/ 38283 w 1863365"/>
              <a:gd name="connsiteY3" fmla="*/ 1515226 h 1635716"/>
              <a:gd name="connsiteX4" fmla="*/ 1782014 w 1863365"/>
              <a:gd name="connsiteY4" fmla="*/ 12416 h 1635716"/>
              <a:gd name="connsiteX0" fmla="*/ 1863365 w 1954805"/>
              <a:gd name="connsiteY0" fmla="*/ 1635716 h 1727156"/>
              <a:gd name="connsiteX1" fmla="*/ 0 w 1954805"/>
              <a:gd name="connsiteY1" fmla="*/ 1635716 h 1727156"/>
              <a:gd name="connsiteX2" fmla="*/ 38283 w 1954805"/>
              <a:gd name="connsiteY2" fmla="*/ 1515226 h 1727156"/>
              <a:gd name="connsiteX3" fmla="*/ 1782014 w 1954805"/>
              <a:gd name="connsiteY3" fmla="*/ 12416 h 1727156"/>
              <a:gd name="connsiteX4" fmla="*/ 1863365 w 1954805"/>
              <a:gd name="connsiteY4" fmla="*/ 0 h 1727156"/>
              <a:gd name="connsiteX5" fmla="*/ 1954805 w 1954805"/>
              <a:gd name="connsiteY5" fmla="*/ 1727156 h 1727156"/>
              <a:gd name="connsiteX0" fmla="*/ 1863365 w 1863365"/>
              <a:gd name="connsiteY0" fmla="*/ 1635716 h 1635716"/>
              <a:gd name="connsiteX1" fmla="*/ 0 w 1863365"/>
              <a:gd name="connsiteY1" fmla="*/ 1635716 h 1635716"/>
              <a:gd name="connsiteX2" fmla="*/ 38283 w 1863365"/>
              <a:gd name="connsiteY2" fmla="*/ 1515226 h 1635716"/>
              <a:gd name="connsiteX3" fmla="*/ 1782014 w 1863365"/>
              <a:gd name="connsiteY3" fmla="*/ 12416 h 1635716"/>
              <a:gd name="connsiteX4" fmla="*/ 1863365 w 1863365"/>
              <a:gd name="connsiteY4" fmla="*/ 0 h 1635716"/>
              <a:gd name="connsiteX0" fmla="*/ 0 w 1863365"/>
              <a:gd name="connsiteY0" fmla="*/ 1635716 h 1635716"/>
              <a:gd name="connsiteX1" fmla="*/ 38283 w 1863365"/>
              <a:gd name="connsiteY1" fmla="*/ 1515226 h 1635716"/>
              <a:gd name="connsiteX2" fmla="*/ 1782014 w 1863365"/>
              <a:gd name="connsiteY2" fmla="*/ 12416 h 1635716"/>
              <a:gd name="connsiteX3" fmla="*/ 1863365 w 1863365"/>
              <a:gd name="connsiteY3" fmla="*/ 0 h 1635716"/>
            </a:gdLst>
            <a:ahLst/>
            <a:cxnLst>
              <a:cxn ang="0">
                <a:pos x="connsiteX0" y="connsiteY0"/>
              </a:cxn>
              <a:cxn ang="0">
                <a:pos x="connsiteX1" y="connsiteY1"/>
              </a:cxn>
              <a:cxn ang="0">
                <a:pos x="connsiteX2" y="connsiteY2"/>
              </a:cxn>
              <a:cxn ang="0">
                <a:pos x="connsiteX3" y="connsiteY3"/>
              </a:cxn>
            </a:cxnLst>
            <a:rect l="l" t="t" r="r" b="b"/>
            <a:pathLst>
              <a:path w="1863365" h="1635716">
                <a:moveTo>
                  <a:pt x="0" y="1635716"/>
                </a:moveTo>
                <a:lnTo>
                  <a:pt x="38283" y="1515226"/>
                </a:lnTo>
                <a:cubicBezTo>
                  <a:pt x="316622" y="755045"/>
                  <a:pt x="974270" y="177704"/>
                  <a:pt x="1782014" y="12416"/>
                </a:cubicBezTo>
                <a:lnTo>
                  <a:pt x="1863365" y="0"/>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ctr">
            <a:noAutofit/>
          </a:bodyPr>
          <a:lstStyle/>
          <a:p>
            <a:pPr algn="l">
              <a:lnSpc>
                <a:spcPct val="90000"/>
              </a:lnSpc>
            </a:pPr>
            <a:endParaRPr lang="en-GB" sz="900"/>
          </a:p>
        </p:txBody>
      </p:sp>
      <p:pic>
        <p:nvPicPr>
          <p:cNvPr id="9" name="Picture 8" descr="Background pattern&#10;&#10;Description automatically generated">
            <a:extLst>
              <a:ext uri="{FF2B5EF4-FFF2-40B4-BE49-F238E27FC236}">
                <a16:creationId xmlns:a16="http://schemas.microsoft.com/office/drawing/2014/main" id="{9780624E-7266-4F0C-2A40-6EA535240D9A}"/>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33" name="Freeform: Shape 32">
            <a:extLst>
              <a:ext uri="{FF2B5EF4-FFF2-40B4-BE49-F238E27FC236}">
                <a16:creationId xmlns:a16="http://schemas.microsoft.com/office/drawing/2014/main" id="{875296A0-DE08-89DA-9F61-E623178D6C00}"/>
              </a:ext>
            </a:extLst>
          </p:cNvPr>
          <p:cNvSpPr/>
          <p:nvPr userDrawn="1"/>
        </p:nvSpPr>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2113273 h 6858000"/>
              <a:gd name="connsiteX3" fmla="*/ 3252876 w 12191999"/>
              <a:gd name="connsiteY3" fmla="*/ 6839518 h 6858000"/>
              <a:gd name="connsiteX4" fmla="*/ 3232312 w 12191999"/>
              <a:gd name="connsiteY4" fmla="*/ 6858000 h 6858000"/>
              <a:gd name="connsiteX5" fmla="*/ 0 w 12191999"/>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858000">
                <a:moveTo>
                  <a:pt x="0" y="0"/>
                </a:moveTo>
                <a:lnTo>
                  <a:pt x="12191999" y="0"/>
                </a:lnTo>
                <a:lnTo>
                  <a:pt x="12191999" y="2113273"/>
                </a:lnTo>
                <a:cubicBezTo>
                  <a:pt x="9445578" y="4877378"/>
                  <a:pt x="5994802" y="4486648"/>
                  <a:pt x="3252876" y="6839518"/>
                </a:cubicBezTo>
                <a:lnTo>
                  <a:pt x="3232312" y="6858000"/>
                </a:lnTo>
                <a:lnTo>
                  <a:pt x="0" y="6858000"/>
                </a:lnTo>
                <a:close/>
              </a:path>
            </a:pathLst>
          </a:custGeom>
          <a:solidFill>
            <a:schemeClr val="bg1"/>
          </a:solidFill>
          <a:ln w="9525" cap="flat">
            <a:noFill/>
            <a:prstDash val="solid"/>
            <a:miter/>
          </a:ln>
        </p:spPr>
        <p:txBody>
          <a:bodyPr wrap="square" rtlCol="0" anchor="ctr">
            <a:noAutofit/>
          </a:bodyPr>
          <a:lstStyle/>
          <a:p>
            <a:endParaRPr lang="en-GB"/>
          </a:p>
        </p:txBody>
      </p:sp>
      <p:sp>
        <p:nvSpPr>
          <p:cNvPr id="2" name="Title 1">
            <a:extLst>
              <a:ext uri="{FF2B5EF4-FFF2-40B4-BE49-F238E27FC236}">
                <a16:creationId xmlns:a16="http://schemas.microsoft.com/office/drawing/2014/main" id="{3DFF702D-1BAA-CD04-CB6F-1835CAFA77C8}"/>
              </a:ext>
            </a:extLst>
          </p:cNvPr>
          <p:cNvSpPr>
            <a:spLocks noGrp="1"/>
          </p:cNvSpPr>
          <p:nvPr>
            <p:ph type="ctrTitle"/>
          </p:nvPr>
        </p:nvSpPr>
        <p:spPr>
          <a:xfrm>
            <a:off x="571500" y="381000"/>
            <a:ext cx="8255000" cy="762000"/>
          </a:xfrm>
        </p:spPr>
        <p:txBody>
          <a:bodyPr anchor="ctr">
            <a:normAutofit/>
          </a:bodyPr>
          <a:lstStyle>
            <a:lvl1pPr algn="l">
              <a:defRPr sz="2800">
                <a:solidFill>
                  <a:schemeClr val="tx1"/>
                </a:solidFill>
              </a:defRPr>
            </a:lvl1pPr>
          </a:lstStyle>
          <a:p>
            <a:r>
              <a:rPr lang="en-US"/>
              <a:t>Click to edit Master title style</a:t>
            </a:r>
            <a:endParaRPr lang="en-GB"/>
          </a:p>
        </p:txBody>
      </p:sp>
      <p:sp>
        <p:nvSpPr>
          <p:cNvPr id="5" name="Footer Placeholder 4">
            <a:extLst>
              <a:ext uri="{FF2B5EF4-FFF2-40B4-BE49-F238E27FC236}">
                <a16:creationId xmlns:a16="http://schemas.microsoft.com/office/drawing/2014/main" id="{3C01FF0D-04D1-53FF-A1B0-FA36F65FBADB}"/>
              </a:ext>
            </a:extLst>
          </p:cNvPr>
          <p:cNvSpPr>
            <a:spLocks noGrp="1"/>
          </p:cNvSpPr>
          <p:nvPr>
            <p:ph type="ftr" sz="quarter" idx="11"/>
          </p:nvPr>
        </p:nvSpPr>
        <p:spPr>
          <a:xfrm>
            <a:off x="571500" y="6477000"/>
            <a:ext cx="2667000" cy="244475"/>
          </a:xfrm>
        </p:spPr>
        <p:txBody>
          <a:bodyPr/>
          <a:lstStyle/>
          <a:p>
            <a:endParaRPr lang="en-GB"/>
          </a:p>
        </p:txBody>
      </p:sp>
      <p:sp>
        <p:nvSpPr>
          <p:cNvPr id="4" name="Date Placeholder 3">
            <a:extLst>
              <a:ext uri="{FF2B5EF4-FFF2-40B4-BE49-F238E27FC236}">
                <a16:creationId xmlns:a16="http://schemas.microsoft.com/office/drawing/2014/main" id="{64AA2EA0-DF7D-AC68-8AA5-46DC206C0B93}"/>
              </a:ext>
            </a:extLst>
          </p:cNvPr>
          <p:cNvSpPr>
            <a:spLocks noGrp="1"/>
          </p:cNvSpPr>
          <p:nvPr>
            <p:ph type="dt" sz="half" idx="10"/>
          </p:nvPr>
        </p:nvSpPr>
        <p:spPr/>
        <p:txBody>
          <a:bodyPr/>
          <a:lstStyle>
            <a:lvl1pPr>
              <a:defRPr>
                <a:solidFill>
                  <a:schemeClr val="bg1"/>
                </a:solidFill>
              </a:defRPr>
            </a:lvl1pPr>
          </a:lstStyle>
          <a:p>
            <a:fld id="{47E783DF-4E6A-42A6-BAEA-E8FD1A5CC058}" type="datetime1">
              <a:rPr lang="en-GB" smtClean="0"/>
              <a:pPr/>
              <a:t>26/02/2025</a:t>
            </a:fld>
            <a:endParaRPr lang="en-GB"/>
          </a:p>
        </p:txBody>
      </p:sp>
      <p:sp>
        <p:nvSpPr>
          <p:cNvPr id="6" name="Slide Number Placeholder 5">
            <a:extLst>
              <a:ext uri="{FF2B5EF4-FFF2-40B4-BE49-F238E27FC236}">
                <a16:creationId xmlns:a16="http://schemas.microsoft.com/office/drawing/2014/main" id="{BC491811-61AD-F9AC-6482-AE5AD3E083C6}"/>
              </a:ext>
            </a:extLst>
          </p:cNvPr>
          <p:cNvSpPr>
            <a:spLocks noGrp="1"/>
          </p:cNvSpPr>
          <p:nvPr>
            <p:ph type="sldNum" sz="quarter" idx="12"/>
          </p:nvPr>
        </p:nvSpPr>
        <p:spPr/>
        <p:txBody>
          <a:bodyPr/>
          <a:lstStyle/>
          <a:p>
            <a:fld id="{0F36756C-E2AA-4010-9ED5-5A423156605A}" type="slidenum">
              <a:rPr lang="en-GB" smtClean="0"/>
              <a:t>‹#›</a:t>
            </a:fld>
            <a:endParaRPr lang="en-GB"/>
          </a:p>
        </p:txBody>
      </p:sp>
      <p:sp>
        <p:nvSpPr>
          <p:cNvPr id="29" name="Text Placeholder 13">
            <a:extLst>
              <a:ext uri="{FF2B5EF4-FFF2-40B4-BE49-F238E27FC236}">
                <a16:creationId xmlns:a16="http://schemas.microsoft.com/office/drawing/2014/main" id="{3C96B740-63F6-9B46-5383-9CB4658CED6B}"/>
              </a:ext>
            </a:extLst>
          </p:cNvPr>
          <p:cNvSpPr>
            <a:spLocks noGrp="1"/>
          </p:cNvSpPr>
          <p:nvPr>
            <p:ph type="body" sz="quarter" idx="18" hasCustomPrompt="1"/>
          </p:nvPr>
        </p:nvSpPr>
        <p:spPr>
          <a:xfrm>
            <a:off x="571500" y="4447290"/>
            <a:ext cx="4063999" cy="1011420"/>
          </a:xfrm>
        </p:spPr>
        <p:txBody>
          <a:bodyPr lIns="0" rIns="360000" bIns="0" anchor="b"/>
          <a:lstStyle>
            <a:lvl1pPr marL="0" indent="0">
              <a:lnSpc>
                <a:spcPct val="90000"/>
              </a:lnSpc>
              <a:spcBef>
                <a:spcPts val="0"/>
              </a:spcBef>
              <a:buFont typeface="Lucida Sans Unicode" panose="020B0602030504020204" pitchFamily="34" charset="0"/>
              <a:buNone/>
              <a:defRPr sz="2000"/>
            </a:lvl1pPr>
            <a:lvl2pPr>
              <a:defRPr/>
            </a:lvl2pPr>
          </a:lstStyle>
          <a:p>
            <a:pPr lvl="0"/>
            <a:r>
              <a:rPr lang="en-US"/>
              <a:t>Name (use Verdana Bold)</a:t>
            </a:r>
            <a:br>
              <a:rPr lang="en-US"/>
            </a:br>
            <a:r>
              <a:rPr lang="en-US"/>
              <a:t>Additional details</a:t>
            </a:r>
          </a:p>
        </p:txBody>
      </p:sp>
      <p:sp>
        <p:nvSpPr>
          <p:cNvPr id="10" name="Picture Placeholder 9">
            <a:extLst>
              <a:ext uri="{FF2B5EF4-FFF2-40B4-BE49-F238E27FC236}">
                <a16:creationId xmlns:a16="http://schemas.microsoft.com/office/drawing/2014/main" id="{7DF22FCF-0CF7-C24F-EE69-36BE243DD29B}"/>
              </a:ext>
            </a:extLst>
          </p:cNvPr>
          <p:cNvSpPr>
            <a:spLocks noGrp="1"/>
          </p:cNvSpPr>
          <p:nvPr>
            <p:ph type="pic" sz="quarter" idx="14" hasCustomPrompt="1"/>
          </p:nvPr>
        </p:nvSpPr>
        <p:spPr>
          <a:xfrm>
            <a:off x="571500" y="5715000"/>
            <a:ext cx="2667000" cy="571500"/>
          </a:xfrm>
        </p:spPr>
        <p:txBody>
          <a:bodyPr lIns="72000" tIns="0" anchor="ctr"/>
          <a:lstStyle>
            <a:lvl1pPr marL="0" indent="0" algn="l">
              <a:spcBef>
                <a:spcPts val="0"/>
              </a:spcBef>
              <a:buNone/>
              <a:defRPr sz="1200"/>
            </a:lvl1pPr>
          </a:lstStyle>
          <a:p>
            <a:r>
              <a:rPr lang="en-US"/>
              <a:t>Click to add </a:t>
            </a:r>
            <a:br>
              <a:rPr lang="en-US"/>
            </a:br>
            <a:r>
              <a:rPr lang="en-US"/>
              <a:t>logo (optional)</a:t>
            </a:r>
            <a:endParaRPr lang="en-GB"/>
          </a:p>
        </p:txBody>
      </p:sp>
      <p:sp>
        <p:nvSpPr>
          <p:cNvPr id="38" name="Picture Placeholder 9">
            <a:extLst>
              <a:ext uri="{FF2B5EF4-FFF2-40B4-BE49-F238E27FC236}">
                <a16:creationId xmlns:a16="http://schemas.microsoft.com/office/drawing/2014/main" id="{A60D132B-33F6-66B6-863F-4803A71D4F8B}"/>
              </a:ext>
            </a:extLst>
          </p:cNvPr>
          <p:cNvSpPr>
            <a:spLocks noGrp="1"/>
          </p:cNvSpPr>
          <p:nvPr>
            <p:ph type="pic" sz="quarter" idx="15" hasCustomPrompt="1"/>
          </p:nvPr>
        </p:nvSpPr>
        <p:spPr>
          <a:xfrm>
            <a:off x="8953501" y="476250"/>
            <a:ext cx="2167820" cy="571500"/>
          </a:xfrm>
        </p:spPr>
        <p:txBody>
          <a:bodyPr lIns="72000" tIns="0" anchor="ctr"/>
          <a:lstStyle>
            <a:lvl1pPr marL="0" indent="0" algn="l">
              <a:spcBef>
                <a:spcPts val="0"/>
              </a:spcBef>
              <a:buNone/>
              <a:defRPr sz="1200"/>
            </a:lvl1pPr>
          </a:lstStyle>
          <a:p>
            <a:r>
              <a:rPr lang="en-US"/>
              <a:t>Click to add </a:t>
            </a:r>
            <a:br>
              <a:rPr lang="en-US"/>
            </a:br>
            <a:r>
              <a:rPr lang="en-US"/>
              <a:t>logo (optional) </a:t>
            </a:r>
            <a:endParaRPr lang="en-GB"/>
          </a:p>
        </p:txBody>
      </p:sp>
      <p:sp>
        <p:nvSpPr>
          <p:cNvPr id="42" name="Picture Placeholder 41">
            <a:extLst>
              <a:ext uri="{FF2B5EF4-FFF2-40B4-BE49-F238E27FC236}">
                <a16:creationId xmlns:a16="http://schemas.microsoft.com/office/drawing/2014/main" id="{6EF0D7AE-1A7F-4C55-B45D-091038C22EDF}"/>
              </a:ext>
            </a:extLst>
          </p:cNvPr>
          <p:cNvSpPr>
            <a:spLocks noGrp="1"/>
          </p:cNvSpPr>
          <p:nvPr>
            <p:ph type="pic" sz="quarter" idx="16" hasCustomPrompt="1"/>
          </p:nvPr>
        </p:nvSpPr>
        <p:spPr>
          <a:xfrm>
            <a:off x="8127999" y="2222500"/>
            <a:ext cx="3492500" cy="3492500"/>
          </a:xfrm>
          <a:custGeom>
            <a:avLst/>
            <a:gdLst>
              <a:gd name="connsiteX0" fmla="*/ 1746250 w 3492500"/>
              <a:gd name="connsiteY0" fmla="*/ 0 h 3492500"/>
              <a:gd name="connsiteX1" fmla="*/ 3492500 w 3492500"/>
              <a:gd name="connsiteY1" fmla="*/ 1746250 h 3492500"/>
              <a:gd name="connsiteX2" fmla="*/ 1746250 w 3492500"/>
              <a:gd name="connsiteY2" fmla="*/ 3492500 h 3492500"/>
              <a:gd name="connsiteX3" fmla="*/ 0 w 3492500"/>
              <a:gd name="connsiteY3" fmla="*/ 1746250 h 3492500"/>
              <a:gd name="connsiteX4" fmla="*/ 1746250 w 3492500"/>
              <a:gd name="connsiteY4" fmla="*/ 0 h 3492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2500" h="3492500">
                <a:moveTo>
                  <a:pt x="1746250" y="0"/>
                </a:moveTo>
                <a:cubicBezTo>
                  <a:pt x="2710677" y="0"/>
                  <a:pt x="3492500" y="781823"/>
                  <a:pt x="3492500" y="1746250"/>
                </a:cubicBezTo>
                <a:cubicBezTo>
                  <a:pt x="3492500" y="2710677"/>
                  <a:pt x="2710677" y="3492500"/>
                  <a:pt x="1746250" y="3492500"/>
                </a:cubicBezTo>
                <a:cubicBezTo>
                  <a:pt x="781823" y="3492500"/>
                  <a:pt x="0" y="2710677"/>
                  <a:pt x="0" y="1746250"/>
                </a:cubicBezTo>
                <a:cubicBezTo>
                  <a:pt x="0" y="781823"/>
                  <a:pt x="781823" y="0"/>
                  <a:pt x="1746250" y="0"/>
                </a:cubicBezTo>
                <a:close/>
              </a:path>
            </a:pathLst>
          </a:custGeom>
          <a:solidFill>
            <a:schemeClr val="bg1"/>
          </a:solidFill>
          <a:ln>
            <a:noFill/>
          </a:ln>
          <a:effectLst>
            <a:outerShdw blurRad="381000" sx="102000" sy="102000" algn="ctr" rotWithShape="0">
              <a:schemeClr val="accent6">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1008000" bIns="0" rtlCol="0" anchor="ctr"/>
          <a:lstStyle>
            <a:lvl1pPr marL="0" indent="0" algn="ctr">
              <a:buNone/>
              <a:defRPr lang="en-GB" sz="1800" dirty="0">
                <a:solidFill>
                  <a:schemeClr val="tx1"/>
                </a:solidFill>
              </a:defRPr>
            </a:lvl1pPr>
          </a:lstStyle>
          <a:p>
            <a:pPr marL="0" lvl="0"/>
            <a:r>
              <a:rPr lang="en-US"/>
              <a:t>Click to add headshot</a:t>
            </a:r>
            <a:endParaRPr lang="en-GB"/>
          </a:p>
        </p:txBody>
      </p:sp>
      <p:sp>
        <p:nvSpPr>
          <p:cNvPr id="28" name="Text Placeholder 13">
            <a:extLst>
              <a:ext uri="{FF2B5EF4-FFF2-40B4-BE49-F238E27FC236}">
                <a16:creationId xmlns:a16="http://schemas.microsoft.com/office/drawing/2014/main" id="{CFEE309E-DB3B-C8DB-EC85-DA3401BF5159}"/>
              </a:ext>
            </a:extLst>
          </p:cNvPr>
          <p:cNvSpPr>
            <a:spLocks noGrp="1"/>
          </p:cNvSpPr>
          <p:nvPr>
            <p:ph type="body" sz="quarter" idx="17" hasCustomPrompt="1"/>
          </p:nvPr>
        </p:nvSpPr>
        <p:spPr>
          <a:xfrm>
            <a:off x="571499" y="1524001"/>
            <a:ext cx="7619997" cy="2667000"/>
          </a:xfrm>
        </p:spPr>
        <p:txBody>
          <a:bodyPr lIns="0" rIns="360000" bIns="0" anchor="ctr"/>
          <a:lstStyle>
            <a:lvl1pPr marL="0" indent="0">
              <a:lnSpc>
                <a:spcPct val="90000"/>
              </a:lnSpc>
              <a:spcBef>
                <a:spcPts val="0"/>
              </a:spcBef>
              <a:buFont typeface="Lucida Sans Unicode" panose="020B0602030504020204" pitchFamily="34" charset="0"/>
              <a:buNone/>
              <a:defRPr sz="2000"/>
            </a:lvl1pPr>
            <a:lvl2pPr>
              <a:defRPr/>
            </a:lvl2pPr>
          </a:lstStyle>
          <a:p>
            <a:pPr lvl="0"/>
            <a:r>
              <a:rPr lang="en-US"/>
              <a:t>Add quote here.</a:t>
            </a:r>
            <a:br>
              <a:rPr lang="en-US"/>
            </a:br>
            <a:br>
              <a:rPr lang="en-US"/>
            </a:br>
            <a:r>
              <a:rPr lang="en-US"/>
              <a:t>Increase the type size if the quote seems to short for the space (20pt – 28pt)</a:t>
            </a:r>
          </a:p>
        </p:txBody>
      </p:sp>
      <p:grpSp>
        <p:nvGrpSpPr>
          <p:cNvPr id="3" name="Group 4">
            <a:extLst>
              <a:ext uri="{FF2B5EF4-FFF2-40B4-BE49-F238E27FC236}">
                <a16:creationId xmlns:a16="http://schemas.microsoft.com/office/drawing/2014/main" id="{928E52CB-C2D0-54FC-61C4-2793808AB858}"/>
              </a:ext>
            </a:extLst>
          </p:cNvPr>
          <p:cNvGrpSpPr>
            <a:grpSpLocks noChangeAspect="1"/>
          </p:cNvGrpSpPr>
          <p:nvPr userDrawn="1"/>
        </p:nvGrpSpPr>
        <p:grpSpPr bwMode="auto">
          <a:xfrm>
            <a:off x="11407071" y="476250"/>
            <a:ext cx="213430" cy="571500"/>
            <a:chOff x="4249" y="1683"/>
            <a:chExt cx="695" cy="1861"/>
          </a:xfrm>
        </p:grpSpPr>
        <p:sp>
          <p:nvSpPr>
            <p:cNvPr id="7" name="Freeform 5">
              <a:extLst>
                <a:ext uri="{FF2B5EF4-FFF2-40B4-BE49-F238E27FC236}">
                  <a16:creationId xmlns:a16="http://schemas.microsoft.com/office/drawing/2014/main" id="{883DD0AF-CAD3-5928-F453-00E749650FE5}"/>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AA8D7060-9E0A-A530-79CB-207DC420F98F}"/>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3534917751"/>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Quote (without headshot)">
    <p:bg>
      <p:bgPr>
        <a:gradFill>
          <a:gsLst>
            <a:gs pos="34000">
              <a:schemeClr val="accent6"/>
            </a:gs>
            <a:gs pos="100000">
              <a:schemeClr val="tx2"/>
            </a:gs>
          </a:gsLst>
          <a:lin ang="5400000" scaled="1"/>
        </a:gra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0293BEB6-0944-B747-DC79-EEFA397B1D0E}"/>
              </a:ext>
            </a:extLst>
          </p:cNvPr>
          <p:cNvSpPr/>
          <p:nvPr userDrawn="1"/>
        </p:nvSpPr>
        <p:spPr>
          <a:xfrm>
            <a:off x="10020945" y="2095500"/>
            <a:ext cx="2171055" cy="4065460"/>
          </a:xfrm>
          <a:custGeom>
            <a:avLst/>
            <a:gdLst>
              <a:gd name="connsiteX0" fmla="*/ 2032730 w 2171055"/>
              <a:gd name="connsiteY0" fmla="*/ 0 h 4065460"/>
              <a:gd name="connsiteX1" fmla="*/ 2171055 w 2171055"/>
              <a:gd name="connsiteY1" fmla="*/ 6985 h 4065460"/>
              <a:gd name="connsiteX2" fmla="*/ 2171055 w 2171055"/>
              <a:gd name="connsiteY2" fmla="*/ 4058475 h 4065460"/>
              <a:gd name="connsiteX3" fmla="*/ 2032730 w 2171055"/>
              <a:gd name="connsiteY3" fmla="*/ 4065460 h 4065460"/>
              <a:gd name="connsiteX4" fmla="*/ 0 w 2171055"/>
              <a:gd name="connsiteY4" fmla="*/ 2032730 h 4065460"/>
              <a:gd name="connsiteX5" fmla="*/ 2032730 w 2171055"/>
              <a:gd name="connsiteY5" fmla="*/ 0 h 406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055" h="4065460">
                <a:moveTo>
                  <a:pt x="2032730" y="0"/>
                </a:moveTo>
                <a:lnTo>
                  <a:pt x="2171055" y="6985"/>
                </a:lnTo>
                <a:lnTo>
                  <a:pt x="2171055" y="4058475"/>
                </a:lnTo>
                <a:lnTo>
                  <a:pt x="2032730" y="4065460"/>
                </a:lnTo>
                <a:cubicBezTo>
                  <a:pt x="910084" y="4065460"/>
                  <a:pt x="0" y="3155376"/>
                  <a:pt x="0" y="2032730"/>
                </a:cubicBezTo>
                <a:cubicBezTo>
                  <a:pt x="0" y="910084"/>
                  <a:pt x="910084" y="0"/>
                  <a:pt x="2032730" y="0"/>
                </a:cubicBezTo>
                <a:close/>
              </a:path>
            </a:pathLst>
          </a:custGeom>
          <a:gradFill>
            <a:gsLst>
              <a:gs pos="30000">
                <a:schemeClr val="bg1">
                  <a:alpha val="0"/>
                </a:schemeClr>
              </a:gs>
              <a:gs pos="100000">
                <a:schemeClr val="bg1">
                  <a:alpha val="70000"/>
                </a:schemeClr>
              </a:gs>
            </a:gsLst>
            <a:lin ang="60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ctr">
            <a:noAutofit/>
          </a:bodyPr>
          <a:lstStyle/>
          <a:p>
            <a:pPr algn="l">
              <a:lnSpc>
                <a:spcPct val="90000"/>
              </a:lnSpc>
            </a:pPr>
            <a:endParaRPr lang="en-GB" sz="900"/>
          </a:p>
        </p:txBody>
      </p:sp>
      <p:sp>
        <p:nvSpPr>
          <p:cNvPr id="30" name="Freeform: Shape 29">
            <a:extLst>
              <a:ext uri="{FF2B5EF4-FFF2-40B4-BE49-F238E27FC236}">
                <a16:creationId xmlns:a16="http://schemas.microsoft.com/office/drawing/2014/main" id="{1D478DE2-0585-0904-F266-F38751E363A2}"/>
              </a:ext>
            </a:extLst>
          </p:cNvPr>
          <p:cNvSpPr/>
          <p:nvPr userDrawn="1"/>
        </p:nvSpPr>
        <p:spPr>
          <a:xfrm>
            <a:off x="10455633" y="5349282"/>
            <a:ext cx="1863365" cy="1635716"/>
          </a:xfrm>
          <a:custGeom>
            <a:avLst/>
            <a:gdLst>
              <a:gd name="connsiteX0" fmla="*/ 1863365 w 1863365"/>
              <a:gd name="connsiteY0" fmla="*/ 0 h 1635716"/>
              <a:gd name="connsiteX1" fmla="*/ 1863365 w 1863365"/>
              <a:gd name="connsiteY1" fmla="*/ 1635716 h 1635716"/>
              <a:gd name="connsiteX2" fmla="*/ 0 w 1863365"/>
              <a:gd name="connsiteY2" fmla="*/ 1635716 h 1635716"/>
              <a:gd name="connsiteX3" fmla="*/ 38283 w 1863365"/>
              <a:gd name="connsiteY3" fmla="*/ 1515226 h 1635716"/>
              <a:gd name="connsiteX4" fmla="*/ 1782014 w 1863365"/>
              <a:gd name="connsiteY4" fmla="*/ 12416 h 1635716"/>
              <a:gd name="connsiteX0" fmla="*/ 1863365 w 1954805"/>
              <a:gd name="connsiteY0" fmla="*/ 1635716 h 1727156"/>
              <a:gd name="connsiteX1" fmla="*/ 0 w 1954805"/>
              <a:gd name="connsiteY1" fmla="*/ 1635716 h 1727156"/>
              <a:gd name="connsiteX2" fmla="*/ 38283 w 1954805"/>
              <a:gd name="connsiteY2" fmla="*/ 1515226 h 1727156"/>
              <a:gd name="connsiteX3" fmla="*/ 1782014 w 1954805"/>
              <a:gd name="connsiteY3" fmla="*/ 12416 h 1727156"/>
              <a:gd name="connsiteX4" fmla="*/ 1863365 w 1954805"/>
              <a:gd name="connsiteY4" fmla="*/ 0 h 1727156"/>
              <a:gd name="connsiteX5" fmla="*/ 1954805 w 1954805"/>
              <a:gd name="connsiteY5" fmla="*/ 1727156 h 1727156"/>
              <a:gd name="connsiteX0" fmla="*/ 1863365 w 1863365"/>
              <a:gd name="connsiteY0" fmla="*/ 1635716 h 1635716"/>
              <a:gd name="connsiteX1" fmla="*/ 0 w 1863365"/>
              <a:gd name="connsiteY1" fmla="*/ 1635716 h 1635716"/>
              <a:gd name="connsiteX2" fmla="*/ 38283 w 1863365"/>
              <a:gd name="connsiteY2" fmla="*/ 1515226 h 1635716"/>
              <a:gd name="connsiteX3" fmla="*/ 1782014 w 1863365"/>
              <a:gd name="connsiteY3" fmla="*/ 12416 h 1635716"/>
              <a:gd name="connsiteX4" fmla="*/ 1863365 w 1863365"/>
              <a:gd name="connsiteY4" fmla="*/ 0 h 1635716"/>
              <a:gd name="connsiteX0" fmla="*/ 0 w 1863365"/>
              <a:gd name="connsiteY0" fmla="*/ 1635716 h 1635716"/>
              <a:gd name="connsiteX1" fmla="*/ 38283 w 1863365"/>
              <a:gd name="connsiteY1" fmla="*/ 1515226 h 1635716"/>
              <a:gd name="connsiteX2" fmla="*/ 1782014 w 1863365"/>
              <a:gd name="connsiteY2" fmla="*/ 12416 h 1635716"/>
              <a:gd name="connsiteX3" fmla="*/ 1863365 w 1863365"/>
              <a:gd name="connsiteY3" fmla="*/ 0 h 1635716"/>
            </a:gdLst>
            <a:ahLst/>
            <a:cxnLst>
              <a:cxn ang="0">
                <a:pos x="connsiteX0" y="connsiteY0"/>
              </a:cxn>
              <a:cxn ang="0">
                <a:pos x="connsiteX1" y="connsiteY1"/>
              </a:cxn>
              <a:cxn ang="0">
                <a:pos x="connsiteX2" y="connsiteY2"/>
              </a:cxn>
              <a:cxn ang="0">
                <a:pos x="connsiteX3" y="connsiteY3"/>
              </a:cxn>
            </a:cxnLst>
            <a:rect l="l" t="t" r="r" b="b"/>
            <a:pathLst>
              <a:path w="1863365" h="1635716">
                <a:moveTo>
                  <a:pt x="0" y="1635716"/>
                </a:moveTo>
                <a:lnTo>
                  <a:pt x="38283" y="1515226"/>
                </a:lnTo>
                <a:cubicBezTo>
                  <a:pt x="316622" y="755045"/>
                  <a:pt x="974270" y="177704"/>
                  <a:pt x="1782014" y="12416"/>
                </a:cubicBezTo>
                <a:lnTo>
                  <a:pt x="1863365" y="0"/>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ctr">
            <a:noAutofit/>
          </a:bodyPr>
          <a:lstStyle/>
          <a:p>
            <a:pPr algn="l">
              <a:lnSpc>
                <a:spcPct val="90000"/>
              </a:lnSpc>
            </a:pPr>
            <a:endParaRPr lang="en-GB" sz="900"/>
          </a:p>
        </p:txBody>
      </p:sp>
      <p:sp>
        <p:nvSpPr>
          <p:cNvPr id="26" name="Oval 25">
            <a:extLst>
              <a:ext uri="{FF2B5EF4-FFF2-40B4-BE49-F238E27FC236}">
                <a16:creationId xmlns:a16="http://schemas.microsoft.com/office/drawing/2014/main" id="{9709CAB4-4C09-A54F-1898-7F57A75782AB}"/>
              </a:ext>
            </a:extLst>
          </p:cNvPr>
          <p:cNvSpPr/>
          <p:nvPr userDrawn="1"/>
        </p:nvSpPr>
        <p:spPr>
          <a:xfrm>
            <a:off x="3554540" y="1917192"/>
            <a:ext cx="4000500" cy="4000500"/>
          </a:xfrm>
          <a:prstGeom prst="ellipse">
            <a:avLst/>
          </a:prstGeom>
          <a:gradFill>
            <a:gsLst>
              <a:gs pos="0">
                <a:schemeClr val="tx1">
                  <a:alpha val="0"/>
                </a:schemeClr>
              </a:gs>
              <a:gs pos="100000">
                <a:schemeClr val="tx1">
                  <a:alpha val="7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nSpc>
                <a:spcPct val="90000"/>
              </a:lnSpc>
            </a:pPr>
            <a:endParaRPr lang="en-GB" sz="900"/>
          </a:p>
        </p:txBody>
      </p:sp>
      <p:sp>
        <p:nvSpPr>
          <p:cNvPr id="27" name="Oval 26">
            <a:extLst>
              <a:ext uri="{FF2B5EF4-FFF2-40B4-BE49-F238E27FC236}">
                <a16:creationId xmlns:a16="http://schemas.microsoft.com/office/drawing/2014/main" id="{DDE67401-D0AE-0966-5A34-85F9CA781DA1}"/>
              </a:ext>
            </a:extLst>
          </p:cNvPr>
          <p:cNvSpPr/>
          <p:nvPr userDrawn="1"/>
        </p:nvSpPr>
        <p:spPr>
          <a:xfrm>
            <a:off x="2770699" y="830079"/>
            <a:ext cx="5456421" cy="5456421"/>
          </a:xfrm>
          <a:prstGeom prst="ellipse">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900"/>
          </a:p>
        </p:txBody>
      </p:sp>
      <p:sp>
        <p:nvSpPr>
          <p:cNvPr id="31" name="Freeform: Shape 30">
            <a:extLst>
              <a:ext uri="{FF2B5EF4-FFF2-40B4-BE49-F238E27FC236}">
                <a16:creationId xmlns:a16="http://schemas.microsoft.com/office/drawing/2014/main" id="{292F6A2B-8186-B5AF-8148-2B499A43A564}"/>
              </a:ext>
            </a:extLst>
          </p:cNvPr>
          <p:cNvSpPr/>
          <p:nvPr userDrawn="1"/>
        </p:nvSpPr>
        <p:spPr>
          <a:xfrm>
            <a:off x="6159499" y="3809999"/>
            <a:ext cx="3683002" cy="3174999"/>
          </a:xfrm>
          <a:custGeom>
            <a:avLst/>
            <a:gdLst>
              <a:gd name="connsiteX0" fmla="*/ 1841501 w 3683002"/>
              <a:gd name="connsiteY0" fmla="*/ 0 h 3174999"/>
              <a:gd name="connsiteX1" fmla="*/ 3683002 w 3683002"/>
              <a:gd name="connsiteY1" fmla="*/ 1841501 h 3174999"/>
              <a:gd name="connsiteX2" fmla="*/ 3143639 w 3683002"/>
              <a:gd name="connsiteY2" fmla="*/ 3143639 h 3174999"/>
              <a:gd name="connsiteX3" fmla="*/ 3109134 w 3683002"/>
              <a:gd name="connsiteY3" fmla="*/ 3174999 h 3174999"/>
              <a:gd name="connsiteX4" fmla="*/ 573868 w 3683002"/>
              <a:gd name="connsiteY4" fmla="*/ 3174999 h 3174999"/>
              <a:gd name="connsiteX5" fmla="*/ 539363 w 3683002"/>
              <a:gd name="connsiteY5" fmla="*/ 3143639 h 3174999"/>
              <a:gd name="connsiteX6" fmla="*/ 0 w 3683002"/>
              <a:gd name="connsiteY6" fmla="*/ 1841501 h 3174999"/>
              <a:gd name="connsiteX7" fmla="*/ 1841501 w 3683002"/>
              <a:gd name="connsiteY7" fmla="*/ 0 h 3174999"/>
              <a:gd name="connsiteX0" fmla="*/ 3109134 w 3683002"/>
              <a:gd name="connsiteY0" fmla="*/ 3174999 h 3266439"/>
              <a:gd name="connsiteX1" fmla="*/ 573868 w 3683002"/>
              <a:gd name="connsiteY1" fmla="*/ 3174999 h 3266439"/>
              <a:gd name="connsiteX2" fmla="*/ 539363 w 3683002"/>
              <a:gd name="connsiteY2" fmla="*/ 3143639 h 3266439"/>
              <a:gd name="connsiteX3" fmla="*/ 0 w 3683002"/>
              <a:gd name="connsiteY3" fmla="*/ 1841501 h 3266439"/>
              <a:gd name="connsiteX4" fmla="*/ 1841501 w 3683002"/>
              <a:gd name="connsiteY4" fmla="*/ 0 h 3266439"/>
              <a:gd name="connsiteX5" fmla="*/ 3683002 w 3683002"/>
              <a:gd name="connsiteY5" fmla="*/ 1841501 h 3266439"/>
              <a:gd name="connsiteX6" fmla="*/ 3143639 w 3683002"/>
              <a:gd name="connsiteY6" fmla="*/ 3143639 h 3266439"/>
              <a:gd name="connsiteX7" fmla="*/ 3200574 w 3683002"/>
              <a:gd name="connsiteY7" fmla="*/ 3266439 h 3266439"/>
              <a:gd name="connsiteX0" fmla="*/ 3109134 w 3683002"/>
              <a:gd name="connsiteY0" fmla="*/ 3174999 h 3174999"/>
              <a:gd name="connsiteX1" fmla="*/ 573868 w 3683002"/>
              <a:gd name="connsiteY1" fmla="*/ 3174999 h 3174999"/>
              <a:gd name="connsiteX2" fmla="*/ 539363 w 3683002"/>
              <a:gd name="connsiteY2" fmla="*/ 3143639 h 3174999"/>
              <a:gd name="connsiteX3" fmla="*/ 0 w 3683002"/>
              <a:gd name="connsiteY3" fmla="*/ 1841501 h 3174999"/>
              <a:gd name="connsiteX4" fmla="*/ 1841501 w 3683002"/>
              <a:gd name="connsiteY4" fmla="*/ 0 h 3174999"/>
              <a:gd name="connsiteX5" fmla="*/ 3683002 w 3683002"/>
              <a:gd name="connsiteY5" fmla="*/ 1841501 h 3174999"/>
              <a:gd name="connsiteX6" fmla="*/ 3143639 w 3683002"/>
              <a:gd name="connsiteY6" fmla="*/ 3143639 h 3174999"/>
              <a:gd name="connsiteX0" fmla="*/ 573868 w 3683002"/>
              <a:gd name="connsiteY0" fmla="*/ 3174999 h 3174999"/>
              <a:gd name="connsiteX1" fmla="*/ 539363 w 3683002"/>
              <a:gd name="connsiteY1" fmla="*/ 3143639 h 3174999"/>
              <a:gd name="connsiteX2" fmla="*/ 0 w 3683002"/>
              <a:gd name="connsiteY2" fmla="*/ 1841501 h 3174999"/>
              <a:gd name="connsiteX3" fmla="*/ 1841501 w 3683002"/>
              <a:gd name="connsiteY3" fmla="*/ 0 h 3174999"/>
              <a:gd name="connsiteX4" fmla="*/ 3683002 w 3683002"/>
              <a:gd name="connsiteY4" fmla="*/ 1841501 h 3174999"/>
              <a:gd name="connsiteX5" fmla="*/ 3143639 w 3683002"/>
              <a:gd name="connsiteY5" fmla="*/ 3143639 h 3174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3002" h="3174999">
                <a:moveTo>
                  <a:pt x="573868" y="3174999"/>
                </a:moveTo>
                <a:lnTo>
                  <a:pt x="539363" y="3143639"/>
                </a:lnTo>
                <a:cubicBezTo>
                  <a:pt x="206117" y="2810393"/>
                  <a:pt x="0" y="2350018"/>
                  <a:pt x="0" y="1841501"/>
                </a:cubicBezTo>
                <a:cubicBezTo>
                  <a:pt x="0" y="824468"/>
                  <a:pt x="824468" y="0"/>
                  <a:pt x="1841501" y="0"/>
                </a:cubicBezTo>
                <a:cubicBezTo>
                  <a:pt x="2858534" y="0"/>
                  <a:pt x="3683002" y="824468"/>
                  <a:pt x="3683002" y="1841501"/>
                </a:cubicBezTo>
                <a:cubicBezTo>
                  <a:pt x="3683002" y="2350018"/>
                  <a:pt x="3476885" y="2810393"/>
                  <a:pt x="3143639" y="3143639"/>
                </a:cubicBezTo>
              </a:path>
            </a:pathLst>
          </a:cu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ctr">
            <a:noAutofit/>
          </a:bodyPr>
          <a:lstStyle/>
          <a:p>
            <a:pPr algn="l">
              <a:lnSpc>
                <a:spcPct val="90000"/>
              </a:lnSpc>
            </a:pPr>
            <a:endParaRPr lang="en-GB" sz="900"/>
          </a:p>
        </p:txBody>
      </p:sp>
      <p:pic>
        <p:nvPicPr>
          <p:cNvPr id="9" name="Picture 8" descr="Background pattern&#10;&#10;Description automatically generated">
            <a:extLst>
              <a:ext uri="{FF2B5EF4-FFF2-40B4-BE49-F238E27FC236}">
                <a16:creationId xmlns:a16="http://schemas.microsoft.com/office/drawing/2014/main" id="{B37E4F04-E9EF-705E-940A-CDFFFEAFBBC8}"/>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33" name="Freeform: Shape 32">
            <a:extLst>
              <a:ext uri="{FF2B5EF4-FFF2-40B4-BE49-F238E27FC236}">
                <a16:creationId xmlns:a16="http://schemas.microsoft.com/office/drawing/2014/main" id="{875296A0-DE08-89DA-9F61-E623178D6C00}"/>
              </a:ext>
            </a:extLst>
          </p:cNvPr>
          <p:cNvSpPr/>
          <p:nvPr userDrawn="1"/>
        </p:nvSpPr>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2113273 h 6858000"/>
              <a:gd name="connsiteX3" fmla="*/ 3252876 w 12191999"/>
              <a:gd name="connsiteY3" fmla="*/ 6839518 h 6858000"/>
              <a:gd name="connsiteX4" fmla="*/ 3232312 w 12191999"/>
              <a:gd name="connsiteY4" fmla="*/ 6858000 h 6858000"/>
              <a:gd name="connsiteX5" fmla="*/ 0 w 12191999"/>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858000">
                <a:moveTo>
                  <a:pt x="0" y="0"/>
                </a:moveTo>
                <a:lnTo>
                  <a:pt x="12191999" y="0"/>
                </a:lnTo>
                <a:lnTo>
                  <a:pt x="12191999" y="2113273"/>
                </a:lnTo>
                <a:cubicBezTo>
                  <a:pt x="9445578" y="4877378"/>
                  <a:pt x="5994802" y="4486648"/>
                  <a:pt x="3252876" y="6839518"/>
                </a:cubicBezTo>
                <a:lnTo>
                  <a:pt x="3232312" y="6858000"/>
                </a:lnTo>
                <a:lnTo>
                  <a:pt x="0" y="6858000"/>
                </a:lnTo>
                <a:close/>
              </a:path>
            </a:pathLst>
          </a:custGeom>
          <a:solidFill>
            <a:schemeClr val="bg1"/>
          </a:solidFill>
          <a:ln w="9525" cap="flat">
            <a:noFill/>
            <a:prstDash val="solid"/>
            <a:miter/>
          </a:ln>
        </p:spPr>
        <p:txBody>
          <a:bodyPr wrap="square" rtlCol="0" anchor="ctr">
            <a:noAutofit/>
          </a:bodyPr>
          <a:lstStyle/>
          <a:p>
            <a:endParaRPr lang="en-GB"/>
          </a:p>
        </p:txBody>
      </p:sp>
      <p:sp>
        <p:nvSpPr>
          <p:cNvPr id="2" name="Title 1">
            <a:extLst>
              <a:ext uri="{FF2B5EF4-FFF2-40B4-BE49-F238E27FC236}">
                <a16:creationId xmlns:a16="http://schemas.microsoft.com/office/drawing/2014/main" id="{3DFF702D-1BAA-CD04-CB6F-1835CAFA77C8}"/>
              </a:ext>
            </a:extLst>
          </p:cNvPr>
          <p:cNvSpPr>
            <a:spLocks noGrp="1"/>
          </p:cNvSpPr>
          <p:nvPr>
            <p:ph type="ctrTitle"/>
          </p:nvPr>
        </p:nvSpPr>
        <p:spPr>
          <a:xfrm>
            <a:off x="571500" y="381000"/>
            <a:ext cx="8255000" cy="762000"/>
          </a:xfrm>
        </p:spPr>
        <p:txBody>
          <a:bodyPr anchor="ctr">
            <a:normAutofit/>
          </a:bodyPr>
          <a:lstStyle>
            <a:lvl1pPr algn="l">
              <a:defRPr sz="2800">
                <a:solidFill>
                  <a:schemeClr val="tx1"/>
                </a:solidFill>
              </a:defRPr>
            </a:lvl1pPr>
          </a:lstStyle>
          <a:p>
            <a:r>
              <a:rPr lang="en-US"/>
              <a:t>Click to edit Master title style</a:t>
            </a:r>
            <a:endParaRPr lang="en-GB"/>
          </a:p>
        </p:txBody>
      </p:sp>
      <p:sp>
        <p:nvSpPr>
          <p:cNvPr id="5" name="Footer Placeholder 4">
            <a:extLst>
              <a:ext uri="{FF2B5EF4-FFF2-40B4-BE49-F238E27FC236}">
                <a16:creationId xmlns:a16="http://schemas.microsoft.com/office/drawing/2014/main" id="{3C01FF0D-04D1-53FF-A1B0-FA36F65FBADB}"/>
              </a:ext>
            </a:extLst>
          </p:cNvPr>
          <p:cNvSpPr>
            <a:spLocks noGrp="1"/>
          </p:cNvSpPr>
          <p:nvPr>
            <p:ph type="ftr" sz="quarter" idx="11"/>
          </p:nvPr>
        </p:nvSpPr>
        <p:spPr>
          <a:xfrm>
            <a:off x="571500" y="6477000"/>
            <a:ext cx="2667000" cy="244475"/>
          </a:xfrm>
        </p:spPr>
        <p:txBody>
          <a:bodyPr/>
          <a:lstStyle/>
          <a:p>
            <a:endParaRPr lang="en-GB"/>
          </a:p>
        </p:txBody>
      </p:sp>
      <p:sp>
        <p:nvSpPr>
          <p:cNvPr id="4" name="Date Placeholder 3">
            <a:extLst>
              <a:ext uri="{FF2B5EF4-FFF2-40B4-BE49-F238E27FC236}">
                <a16:creationId xmlns:a16="http://schemas.microsoft.com/office/drawing/2014/main" id="{64AA2EA0-DF7D-AC68-8AA5-46DC206C0B93}"/>
              </a:ext>
            </a:extLst>
          </p:cNvPr>
          <p:cNvSpPr>
            <a:spLocks noGrp="1"/>
          </p:cNvSpPr>
          <p:nvPr>
            <p:ph type="dt" sz="half" idx="10"/>
          </p:nvPr>
        </p:nvSpPr>
        <p:spPr/>
        <p:txBody>
          <a:bodyPr/>
          <a:lstStyle>
            <a:lvl1pPr>
              <a:defRPr>
                <a:solidFill>
                  <a:schemeClr val="bg1"/>
                </a:solidFill>
              </a:defRPr>
            </a:lvl1pPr>
          </a:lstStyle>
          <a:p>
            <a:fld id="{47E783DF-4E6A-42A6-BAEA-E8FD1A5CC058}" type="datetime1">
              <a:rPr lang="en-GB" smtClean="0"/>
              <a:pPr/>
              <a:t>26/02/2025</a:t>
            </a:fld>
            <a:endParaRPr lang="en-GB"/>
          </a:p>
        </p:txBody>
      </p:sp>
      <p:sp>
        <p:nvSpPr>
          <p:cNvPr id="6" name="Slide Number Placeholder 5">
            <a:extLst>
              <a:ext uri="{FF2B5EF4-FFF2-40B4-BE49-F238E27FC236}">
                <a16:creationId xmlns:a16="http://schemas.microsoft.com/office/drawing/2014/main" id="{BC491811-61AD-F9AC-6482-AE5AD3E083C6}"/>
              </a:ext>
            </a:extLst>
          </p:cNvPr>
          <p:cNvSpPr>
            <a:spLocks noGrp="1"/>
          </p:cNvSpPr>
          <p:nvPr>
            <p:ph type="sldNum" sz="quarter" idx="12"/>
          </p:nvPr>
        </p:nvSpPr>
        <p:spPr/>
        <p:txBody>
          <a:bodyPr/>
          <a:lstStyle/>
          <a:p>
            <a:fld id="{0F36756C-E2AA-4010-9ED5-5A423156605A}" type="slidenum">
              <a:rPr lang="en-GB" smtClean="0"/>
              <a:t>‹#›</a:t>
            </a:fld>
            <a:endParaRPr lang="en-GB"/>
          </a:p>
        </p:txBody>
      </p:sp>
      <p:sp>
        <p:nvSpPr>
          <p:cNvPr id="10" name="Picture Placeholder 9">
            <a:extLst>
              <a:ext uri="{FF2B5EF4-FFF2-40B4-BE49-F238E27FC236}">
                <a16:creationId xmlns:a16="http://schemas.microsoft.com/office/drawing/2014/main" id="{7DF22FCF-0CF7-C24F-EE69-36BE243DD29B}"/>
              </a:ext>
            </a:extLst>
          </p:cNvPr>
          <p:cNvSpPr>
            <a:spLocks noGrp="1"/>
          </p:cNvSpPr>
          <p:nvPr>
            <p:ph type="pic" sz="quarter" idx="14" hasCustomPrompt="1"/>
          </p:nvPr>
        </p:nvSpPr>
        <p:spPr>
          <a:xfrm>
            <a:off x="571500" y="5715000"/>
            <a:ext cx="2667000" cy="571500"/>
          </a:xfrm>
        </p:spPr>
        <p:txBody>
          <a:bodyPr lIns="72000" tIns="0" anchor="ctr"/>
          <a:lstStyle>
            <a:lvl1pPr marL="0" indent="0" algn="l">
              <a:spcBef>
                <a:spcPts val="0"/>
              </a:spcBef>
              <a:buNone/>
              <a:defRPr sz="1200"/>
            </a:lvl1pPr>
          </a:lstStyle>
          <a:p>
            <a:r>
              <a:rPr lang="en-US"/>
              <a:t>Click to add </a:t>
            </a:r>
            <a:br>
              <a:rPr lang="en-US"/>
            </a:br>
            <a:r>
              <a:rPr lang="en-US"/>
              <a:t>logo (optional)</a:t>
            </a:r>
            <a:endParaRPr lang="en-GB"/>
          </a:p>
        </p:txBody>
      </p:sp>
      <p:sp>
        <p:nvSpPr>
          <p:cNvPr id="38" name="Picture Placeholder 9">
            <a:extLst>
              <a:ext uri="{FF2B5EF4-FFF2-40B4-BE49-F238E27FC236}">
                <a16:creationId xmlns:a16="http://schemas.microsoft.com/office/drawing/2014/main" id="{A60D132B-33F6-66B6-863F-4803A71D4F8B}"/>
              </a:ext>
            </a:extLst>
          </p:cNvPr>
          <p:cNvSpPr>
            <a:spLocks noGrp="1"/>
          </p:cNvSpPr>
          <p:nvPr>
            <p:ph type="pic" sz="quarter" idx="15" hasCustomPrompt="1"/>
          </p:nvPr>
        </p:nvSpPr>
        <p:spPr>
          <a:xfrm>
            <a:off x="8953501" y="476250"/>
            <a:ext cx="2167820" cy="571500"/>
          </a:xfrm>
        </p:spPr>
        <p:txBody>
          <a:bodyPr lIns="72000" tIns="0" anchor="ctr"/>
          <a:lstStyle>
            <a:lvl1pPr marL="0" indent="0" algn="l">
              <a:spcBef>
                <a:spcPts val="0"/>
              </a:spcBef>
              <a:buNone/>
              <a:defRPr sz="1200"/>
            </a:lvl1pPr>
          </a:lstStyle>
          <a:p>
            <a:r>
              <a:rPr lang="en-US"/>
              <a:t>Click to add </a:t>
            </a:r>
            <a:br>
              <a:rPr lang="en-US"/>
            </a:br>
            <a:r>
              <a:rPr lang="en-US"/>
              <a:t>logo (optional) </a:t>
            </a:r>
            <a:endParaRPr lang="en-GB"/>
          </a:p>
        </p:txBody>
      </p:sp>
      <p:sp>
        <p:nvSpPr>
          <p:cNvPr id="21" name="Text Placeholder 13">
            <a:extLst>
              <a:ext uri="{FF2B5EF4-FFF2-40B4-BE49-F238E27FC236}">
                <a16:creationId xmlns:a16="http://schemas.microsoft.com/office/drawing/2014/main" id="{271DD3F0-BB33-E6D0-107F-79600EFE5277}"/>
              </a:ext>
            </a:extLst>
          </p:cNvPr>
          <p:cNvSpPr>
            <a:spLocks noGrp="1"/>
          </p:cNvSpPr>
          <p:nvPr>
            <p:ph type="body" sz="quarter" idx="18" hasCustomPrompt="1"/>
          </p:nvPr>
        </p:nvSpPr>
        <p:spPr>
          <a:xfrm>
            <a:off x="571500" y="4447290"/>
            <a:ext cx="4063999" cy="1011420"/>
          </a:xfrm>
        </p:spPr>
        <p:txBody>
          <a:bodyPr lIns="0" rIns="360000" bIns="0" anchor="b"/>
          <a:lstStyle>
            <a:lvl1pPr marL="0" indent="0">
              <a:lnSpc>
                <a:spcPct val="90000"/>
              </a:lnSpc>
              <a:spcBef>
                <a:spcPts val="0"/>
              </a:spcBef>
              <a:buFont typeface="Lucida Sans Unicode" panose="020B0602030504020204" pitchFamily="34" charset="0"/>
              <a:buNone/>
              <a:defRPr sz="2000"/>
            </a:lvl1pPr>
            <a:lvl2pPr>
              <a:defRPr/>
            </a:lvl2pPr>
          </a:lstStyle>
          <a:p>
            <a:pPr lvl="0"/>
            <a:r>
              <a:rPr lang="en-US"/>
              <a:t>Name (use Verdana Bold)</a:t>
            </a:r>
            <a:br>
              <a:rPr lang="en-US"/>
            </a:br>
            <a:r>
              <a:rPr lang="en-US"/>
              <a:t>Additional details</a:t>
            </a:r>
          </a:p>
        </p:txBody>
      </p:sp>
      <p:sp>
        <p:nvSpPr>
          <p:cNvPr id="22" name="Text Placeholder 13">
            <a:extLst>
              <a:ext uri="{FF2B5EF4-FFF2-40B4-BE49-F238E27FC236}">
                <a16:creationId xmlns:a16="http://schemas.microsoft.com/office/drawing/2014/main" id="{761EA579-774E-203C-D527-75ACDE0DF63A}"/>
              </a:ext>
            </a:extLst>
          </p:cNvPr>
          <p:cNvSpPr>
            <a:spLocks noGrp="1"/>
          </p:cNvSpPr>
          <p:nvPr>
            <p:ph type="body" sz="quarter" idx="17" hasCustomPrompt="1"/>
          </p:nvPr>
        </p:nvSpPr>
        <p:spPr>
          <a:xfrm>
            <a:off x="571499" y="1524001"/>
            <a:ext cx="7619997" cy="2667000"/>
          </a:xfrm>
        </p:spPr>
        <p:txBody>
          <a:bodyPr lIns="0" rIns="360000" bIns="0" anchor="ctr"/>
          <a:lstStyle>
            <a:lvl1pPr marL="0" indent="0">
              <a:lnSpc>
                <a:spcPct val="90000"/>
              </a:lnSpc>
              <a:spcBef>
                <a:spcPts val="0"/>
              </a:spcBef>
              <a:buFont typeface="Lucida Sans Unicode" panose="020B0602030504020204" pitchFamily="34" charset="0"/>
              <a:buNone/>
              <a:defRPr sz="2000"/>
            </a:lvl1pPr>
            <a:lvl2pPr>
              <a:defRPr/>
            </a:lvl2pPr>
          </a:lstStyle>
          <a:p>
            <a:pPr lvl="0"/>
            <a:r>
              <a:rPr lang="en-US"/>
              <a:t>Add quote here.</a:t>
            </a:r>
            <a:br>
              <a:rPr lang="en-US"/>
            </a:br>
            <a:br>
              <a:rPr lang="en-US"/>
            </a:br>
            <a:r>
              <a:rPr lang="en-US"/>
              <a:t>Increase the type size if the quote seems to short for the space (20pt – 28pt)</a:t>
            </a:r>
          </a:p>
        </p:txBody>
      </p:sp>
      <p:grpSp>
        <p:nvGrpSpPr>
          <p:cNvPr id="3" name="Group 4">
            <a:extLst>
              <a:ext uri="{FF2B5EF4-FFF2-40B4-BE49-F238E27FC236}">
                <a16:creationId xmlns:a16="http://schemas.microsoft.com/office/drawing/2014/main" id="{70ED9046-E6CB-93E5-6CF7-1EAC6FC4F9D8}"/>
              </a:ext>
            </a:extLst>
          </p:cNvPr>
          <p:cNvGrpSpPr>
            <a:grpSpLocks noChangeAspect="1"/>
          </p:cNvGrpSpPr>
          <p:nvPr userDrawn="1"/>
        </p:nvGrpSpPr>
        <p:grpSpPr bwMode="auto">
          <a:xfrm>
            <a:off x="11407071" y="476250"/>
            <a:ext cx="213430" cy="571500"/>
            <a:chOff x="4249" y="1683"/>
            <a:chExt cx="695" cy="1861"/>
          </a:xfrm>
        </p:grpSpPr>
        <p:sp>
          <p:nvSpPr>
            <p:cNvPr id="7" name="Freeform 5">
              <a:extLst>
                <a:ext uri="{FF2B5EF4-FFF2-40B4-BE49-F238E27FC236}">
                  <a16:creationId xmlns:a16="http://schemas.microsoft.com/office/drawing/2014/main" id="{344577D2-884F-989D-C139-27CBDCDB7EAC}"/>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84E4C401-3B25-2CCD-B2E1-E509D94B21DE}"/>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512216392"/>
      </p:ext>
    </p:extLst>
  </p:cSld>
  <p:clrMapOvr>
    <a:overrideClrMapping bg1="lt1" tx1="dk1" bg2="lt2" tx2="dk2" accent1="accent1" accent2="accent2" accent3="accent3" accent4="accent4" accent5="accent5" accent6="accent6" hlink="hlink" folHlink="folHlink"/>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Quote (dark, with headshot)">
    <p:bg>
      <p:bgRef idx="1001">
        <a:schemeClr val="bg2"/>
      </p:bgRef>
    </p:bg>
    <p:spTree>
      <p:nvGrpSpPr>
        <p:cNvPr id="1" name=""/>
        <p:cNvGrpSpPr/>
        <p:nvPr/>
      </p:nvGrpSpPr>
      <p:grpSpPr>
        <a:xfrm>
          <a:off x="0" y="0"/>
          <a:ext cx="0" cy="0"/>
          <a:chOff x="0" y="0"/>
          <a:chExt cx="0" cy="0"/>
        </a:xfrm>
      </p:grpSpPr>
      <p:sp>
        <p:nvSpPr>
          <p:cNvPr id="21" name="Oval 20">
            <a:extLst>
              <a:ext uri="{FF2B5EF4-FFF2-40B4-BE49-F238E27FC236}">
                <a16:creationId xmlns:a16="http://schemas.microsoft.com/office/drawing/2014/main" id="{4D8062D7-6FDA-7AA3-4E5E-C043E2EBE85C}"/>
              </a:ext>
            </a:extLst>
          </p:cNvPr>
          <p:cNvSpPr/>
          <p:nvPr userDrawn="1"/>
        </p:nvSpPr>
        <p:spPr>
          <a:xfrm>
            <a:off x="3554540" y="1787902"/>
            <a:ext cx="4000500" cy="4000500"/>
          </a:xfrm>
          <a:prstGeom prst="ellipse">
            <a:avLst/>
          </a:prstGeom>
          <a:gradFill>
            <a:gsLst>
              <a:gs pos="0">
                <a:schemeClr val="tx1">
                  <a:alpha val="0"/>
                </a:schemeClr>
              </a:gs>
              <a:gs pos="100000">
                <a:schemeClr val="tx1">
                  <a:alpha val="7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900"/>
          </a:p>
        </p:txBody>
      </p:sp>
      <p:sp>
        <p:nvSpPr>
          <p:cNvPr id="22" name="Oval 21">
            <a:extLst>
              <a:ext uri="{FF2B5EF4-FFF2-40B4-BE49-F238E27FC236}">
                <a16:creationId xmlns:a16="http://schemas.microsoft.com/office/drawing/2014/main" id="{87474A41-B348-E5C2-0237-692FFE2C38F6}"/>
              </a:ext>
            </a:extLst>
          </p:cNvPr>
          <p:cNvSpPr/>
          <p:nvPr userDrawn="1"/>
        </p:nvSpPr>
        <p:spPr>
          <a:xfrm>
            <a:off x="2770699" y="700789"/>
            <a:ext cx="5456421" cy="5456421"/>
          </a:xfrm>
          <a:prstGeom prst="ellipse">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900"/>
          </a:p>
        </p:txBody>
      </p:sp>
      <p:sp>
        <p:nvSpPr>
          <p:cNvPr id="23" name="Oval 22">
            <a:extLst>
              <a:ext uri="{FF2B5EF4-FFF2-40B4-BE49-F238E27FC236}">
                <a16:creationId xmlns:a16="http://schemas.microsoft.com/office/drawing/2014/main" id="{78DE4494-8B84-67AE-36D7-5FF8AC381958}"/>
              </a:ext>
            </a:extLst>
          </p:cNvPr>
          <p:cNvSpPr/>
          <p:nvPr userDrawn="1"/>
        </p:nvSpPr>
        <p:spPr>
          <a:xfrm>
            <a:off x="6540499" y="3810000"/>
            <a:ext cx="2667000" cy="2667000"/>
          </a:xfrm>
          <a:prstGeom prst="ellipse">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900"/>
          </a:p>
        </p:txBody>
      </p:sp>
      <p:sp>
        <p:nvSpPr>
          <p:cNvPr id="24" name="Freeform: Shape 23">
            <a:extLst>
              <a:ext uri="{FF2B5EF4-FFF2-40B4-BE49-F238E27FC236}">
                <a16:creationId xmlns:a16="http://schemas.microsoft.com/office/drawing/2014/main" id="{27A159BA-A378-573E-ACE2-9171C2C7882C}"/>
              </a:ext>
            </a:extLst>
          </p:cNvPr>
          <p:cNvSpPr/>
          <p:nvPr userDrawn="1"/>
        </p:nvSpPr>
        <p:spPr>
          <a:xfrm>
            <a:off x="10455633" y="5349282"/>
            <a:ext cx="1863365" cy="1635716"/>
          </a:xfrm>
          <a:custGeom>
            <a:avLst/>
            <a:gdLst>
              <a:gd name="connsiteX0" fmla="*/ 1863365 w 1863365"/>
              <a:gd name="connsiteY0" fmla="*/ 0 h 1635716"/>
              <a:gd name="connsiteX1" fmla="*/ 1863365 w 1863365"/>
              <a:gd name="connsiteY1" fmla="*/ 1635716 h 1635716"/>
              <a:gd name="connsiteX2" fmla="*/ 0 w 1863365"/>
              <a:gd name="connsiteY2" fmla="*/ 1635716 h 1635716"/>
              <a:gd name="connsiteX3" fmla="*/ 38283 w 1863365"/>
              <a:gd name="connsiteY3" fmla="*/ 1515226 h 1635716"/>
              <a:gd name="connsiteX4" fmla="*/ 1782014 w 1863365"/>
              <a:gd name="connsiteY4" fmla="*/ 12416 h 1635716"/>
              <a:gd name="connsiteX0" fmla="*/ 1863365 w 1954805"/>
              <a:gd name="connsiteY0" fmla="*/ 1635716 h 1727156"/>
              <a:gd name="connsiteX1" fmla="*/ 0 w 1954805"/>
              <a:gd name="connsiteY1" fmla="*/ 1635716 h 1727156"/>
              <a:gd name="connsiteX2" fmla="*/ 38283 w 1954805"/>
              <a:gd name="connsiteY2" fmla="*/ 1515226 h 1727156"/>
              <a:gd name="connsiteX3" fmla="*/ 1782014 w 1954805"/>
              <a:gd name="connsiteY3" fmla="*/ 12416 h 1727156"/>
              <a:gd name="connsiteX4" fmla="*/ 1863365 w 1954805"/>
              <a:gd name="connsiteY4" fmla="*/ 0 h 1727156"/>
              <a:gd name="connsiteX5" fmla="*/ 1954805 w 1954805"/>
              <a:gd name="connsiteY5" fmla="*/ 1727156 h 1727156"/>
              <a:gd name="connsiteX0" fmla="*/ 1863365 w 1863365"/>
              <a:gd name="connsiteY0" fmla="*/ 1635716 h 1635716"/>
              <a:gd name="connsiteX1" fmla="*/ 0 w 1863365"/>
              <a:gd name="connsiteY1" fmla="*/ 1635716 h 1635716"/>
              <a:gd name="connsiteX2" fmla="*/ 38283 w 1863365"/>
              <a:gd name="connsiteY2" fmla="*/ 1515226 h 1635716"/>
              <a:gd name="connsiteX3" fmla="*/ 1782014 w 1863365"/>
              <a:gd name="connsiteY3" fmla="*/ 12416 h 1635716"/>
              <a:gd name="connsiteX4" fmla="*/ 1863365 w 1863365"/>
              <a:gd name="connsiteY4" fmla="*/ 0 h 1635716"/>
              <a:gd name="connsiteX0" fmla="*/ 0 w 1863365"/>
              <a:gd name="connsiteY0" fmla="*/ 1635716 h 1635716"/>
              <a:gd name="connsiteX1" fmla="*/ 38283 w 1863365"/>
              <a:gd name="connsiteY1" fmla="*/ 1515226 h 1635716"/>
              <a:gd name="connsiteX2" fmla="*/ 1782014 w 1863365"/>
              <a:gd name="connsiteY2" fmla="*/ 12416 h 1635716"/>
              <a:gd name="connsiteX3" fmla="*/ 1863365 w 1863365"/>
              <a:gd name="connsiteY3" fmla="*/ 0 h 1635716"/>
            </a:gdLst>
            <a:ahLst/>
            <a:cxnLst>
              <a:cxn ang="0">
                <a:pos x="connsiteX0" y="connsiteY0"/>
              </a:cxn>
              <a:cxn ang="0">
                <a:pos x="connsiteX1" y="connsiteY1"/>
              </a:cxn>
              <a:cxn ang="0">
                <a:pos x="connsiteX2" y="connsiteY2"/>
              </a:cxn>
              <a:cxn ang="0">
                <a:pos x="connsiteX3" y="connsiteY3"/>
              </a:cxn>
            </a:cxnLst>
            <a:rect l="l" t="t" r="r" b="b"/>
            <a:pathLst>
              <a:path w="1863365" h="1635716">
                <a:moveTo>
                  <a:pt x="0" y="1635716"/>
                </a:moveTo>
                <a:lnTo>
                  <a:pt x="38283" y="1515226"/>
                </a:lnTo>
                <a:cubicBezTo>
                  <a:pt x="316622" y="755045"/>
                  <a:pt x="974270" y="177704"/>
                  <a:pt x="1782014" y="12416"/>
                </a:cubicBezTo>
                <a:lnTo>
                  <a:pt x="1863365" y="0"/>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ctr">
            <a:noAutofit/>
          </a:bodyPr>
          <a:lstStyle/>
          <a:p>
            <a:pPr algn="l">
              <a:lnSpc>
                <a:spcPct val="90000"/>
              </a:lnSpc>
            </a:pPr>
            <a:endParaRPr lang="en-GB" sz="900"/>
          </a:p>
        </p:txBody>
      </p:sp>
      <p:pic>
        <p:nvPicPr>
          <p:cNvPr id="9" name="Picture 8" descr="Background pattern&#10;&#10;Description automatically generated">
            <a:extLst>
              <a:ext uri="{FF2B5EF4-FFF2-40B4-BE49-F238E27FC236}">
                <a16:creationId xmlns:a16="http://schemas.microsoft.com/office/drawing/2014/main" id="{9780624E-7266-4F0C-2A40-6EA535240D9A}"/>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33" name="Freeform: Shape 32">
            <a:extLst>
              <a:ext uri="{FF2B5EF4-FFF2-40B4-BE49-F238E27FC236}">
                <a16:creationId xmlns:a16="http://schemas.microsoft.com/office/drawing/2014/main" id="{875296A0-DE08-89DA-9F61-E623178D6C00}"/>
              </a:ext>
            </a:extLst>
          </p:cNvPr>
          <p:cNvSpPr/>
          <p:nvPr userDrawn="1"/>
        </p:nvSpPr>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2113273 h 6858000"/>
              <a:gd name="connsiteX3" fmla="*/ 3252876 w 12191999"/>
              <a:gd name="connsiteY3" fmla="*/ 6839518 h 6858000"/>
              <a:gd name="connsiteX4" fmla="*/ 3232312 w 12191999"/>
              <a:gd name="connsiteY4" fmla="*/ 6858000 h 6858000"/>
              <a:gd name="connsiteX5" fmla="*/ 0 w 12191999"/>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858000">
                <a:moveTo>
                  <a:pt x="0" y="0"/>
                </a:moveTo>
                <a:lnTo>
                  <a:pt x="12191999" y="0"/>
                </a:lnTo>
                <a:lnTo>
                  <a:pt x="12191999" y="2113273"/>
                </a:lnTo>
                <a:cubicBezTo>
                  <a:pt x="9445578" y="4877378"/>
                  <a:pt x="5994802" y="4486648"/>
                  <a:pt x="3252876" y="6839518"/>
                </a:cubicBezTo>
                <a:lnTo>
                  <a:pt x="3232312" y="6858000"/>
                </a:lnTo>
                <a:lnTo>
                  <a:pt x="0" y="6858000"/>
                </a:lnTo>
                <a:close/>
              </a:path>
            </a:pathLst>
          </a:custGeom>
          <a:gradFill>
            <a:gsLst>
              <a:gs pos="0">
                <a:schemeClr val="bg2">
                  <a:lumMod val="75000"/>
                </a:schemeClr>
              </a:gs>
              <a:gs pos="100000">
                <a:schemeClr val="bg2">
                  <a:lumMod val="50000"/>
                </a:schemeClr>
              </a:gs>
            </a:gsLst>
            <a:lin ang="7200000" scaled="0"/>
          </a:gradFill>
          <a:ln>
            <a:noFill/>
          </a:ln>
          <a:effectLst>
            <a:outerShdw blurRad="381000" algn="ctr" rotWithShape="0">
              <a:schemeClr val="bg2">
                <a:alpha val="7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t">
            <a:noAutofit/>
          </a:bodyPr>
          <a:lstStyle/>
          <a:p>
            <a:pPr lvl="0">
              <a:lnSpc>
                <a:spcPct val="90000"/>
              </a:lnSpc>
            </a:pPr>
            <a:endParaRPr lang="en-GB" sz="1400">
              <a:solidFill>
                <a:schemeClr val="lt1"/>
              </a:solidFill>
            </a:endParaRPr>
          </a:p>
        </p:txBody>
      </p:sp>
      <p:sp>
        <p:nvSpPr>
          <p:cNvPr id="2" name="Title 1">
            <a:extLst>
              <a:ext uri="{FF2B5EF4-FFF2-40B4-BE49-F238E27FC236}">
                <a16:creationId xmlns:a16="http://schemas.microsoft.com/office/drawing/2014/main" id="{3DFF702D-1BAA-CD04-CB6F-1835CAFA77C8}"/>
              </a:ext>
            </a:extLst>
          </p:cNvPr>
          <p:cNvSpPr>
            <a:spLocks noGrp="1"/>
          </p:cNvSpPr>
          <p:nvPr>
            <p:ph type="ctrTitle"/>
          </p:nvPr>
        </p:nvSpPr>
        <p:spPr>
          <a:xfrm>
            <a:off x="571500" y="381000"/>
            <a:ext cx="8255000" cy="762000"/>
          </a:xfrm>
        </p:spPr>
        <p:txBody>
          <a:bodyPr anchor="ctr">
            <a:normAutofit/>
          </a:bodyPr>
          <a:lstStyle>
            <a:lvl1pPr algn="l">
              <a:defRPr sz="2800">
                <a:solidFill>
                  <a:schemeClr val="tx1"/>
                </a:solidFill>
              </a:defRPr>
            </a:lvl1pPr>
          </a:lstStyle>
          <a:p>
            <a:r>
              <a:rPr lang="en-US"/>
              <a:t>Click to edit Master title style</a:t>
            </a:r>
            <a:endParaRPr lang="en-GB"/>
          </a:p>
        </p:txBody>
      </p:sp>
      <p:sp>
        <p:nvSpPr>
          <p:cNvPr id="5" name="Footer Placeholder 4">
            <a:extLst>
              <a:ext uri="{FF2B5EF4-FFF2-40B4-BE49-F238E27FC236}">
                <a16:creationId xmlns:a16="http://schemas.microsoft.com/office/drawing/2014/main" id="{3C01FF0D-04D1-53FF-A1B0-FA36F65FBADB}"/>
              </a:ext>
            </a:extLst>
          </p:cNvPr>
          <p:cNvSpPr>
            <a:spLocks noGrp="1"/>
          </p:cNvSpPr>
          <p:nvPr>
            <p:ph type="ftr" sz="quarter" idx="11"/>
          </p:nvPr>
        </p:nvSpPr>
        <p:spPr>
          <a:xfrm>
            <a:off x="571500" y="6477000"/>
            <a:ext cx="2667000" cy="244475"/>
          </a:xfrm>
        </p:spPr>
        <p:txBody>
          <a:bodyPr/>
          <a:lstStyle/>
          <a:p>
            <a:endParaRPr lang="en-GB"/>
          </a:p>
        </p:txBody>
      </p:sp>
      <p:sp>
        <p:nvSpPr>
          <p:cNvPr id="4" name="Date Placeholder 3">
            <a:extLst>
              <a:ext uri="{FF2B5EF4-FFF2-40B4-BE49-F238E27FC236}">
                <a16:creationId xmlns:a16="http://schemas.microsoft.com/office/drawing/2014/main" id="{64AA2EA0-DF7D-AC68-8AA5-46DC206C0B93}"/>
              </a:ext>
            </a:extLst>
          </p:cNvPr>
          <p:cNvSpPr>
            <a:spLocks noGrp="1"/>
          </p:cNvSpPr>
          <p:nvPr>
            <p:ph type="dt" sz="half" idx="10"/>
          </p:nvPr>
        </p:nvSpPr>
        <p:spPr/>
        <p:txBody>
          <a:bodyPr/>
          <a:lstStyle>
            <a:lvl1pPr>
              <a:defRPr>
                <a:solidFill>
                  <a:schemeClr val="tx1"/>
                </a:solidFill>
              </a:defRPr>
            </a:lvl1pPr>
          </a:lstStyle>
          <a:p>
            <a:fld id="{47E783DF-4E6A-42A6-BAEA-E8FD1A5CC058}" type="datetime1">
              <a:rPr lang="en-GB" smtClean="0"/>
              <a:pPr/>
              <a:t>26/02/2025</a:t>
            </a:fld>
            <a:endParaRPr lang="en-GB"/>
          </a:p>
        </p:txBody>
      </p:sp>
      <p:sp>
        <p:nvSpPr>
          <p:cNvPr id="6" name="Slide Number Placeholder 5">
            <a:extLst>
              <a:ext uri="{FF2B5EF4-FFF2-40B4-BE49-F238E27FC236}">
                <a16:creationId xmlns:a16="http://schemas.microsoft.com/office/drawing/2014/main" id="{BC491811-61AD-F9AC-6482-AE5AD3E083C6}"/>
              </a:ext>
            </a:extLst>
          </p:cNvPr>
          <p:cNvSpPr>
            <a:spLocks noGrp="1"/>
          </p:cNvSpPr>
          <p:nvPr>
            <p:ph type="sldNum" sz="quarter" idx="12"/>
          </p:nvPr>
        </p:nvSpPr>
        <p:spPr/>
        <p:txBody>
          <a:bodyPr/>
          <a:lstStyle/>
          <a:p>
            <a:fld id="{0F36756C-E2AA-4010-9ED5-5A423156605A}" type="slidenum">
              <a:rPr lang="en-GB" smtClean="0"/>
              <a:t>‹#›</a:t>
            </a:fld>
            <a:endParaRPr lang="en-GB"/>
          </a:p>
        </p:txBody>
      </p:sp>
      <p:sp>
        <p:nvSpPr>
          <p:cNvPr id="29" name="Text Placeholder 13">
            <a:extLst>
              <a:ext uri="{FF2B5EF4-FFF2-40B4-BE49-F238E27FC236}">
                <a16:creationId xmlns:a16="http://schemas.microsoft.com/office/drawing/2014/main" id="{3C96B740-63F6-9B46-5383-9CB4658CED6B}"/>
              </a:ext>
            </a:extLst>
          </p:cNvPr>
          <p:cNvSpPr>
            <a:spLocks noGrp="1"/>
          </p:cNvSpPr>
          <p:nvPr>
            <p:ph type="body" sz="quarter" idx="18" hasCustomPrompt="1"/>
          </p:nvPr>
        </p:nvSpPr>
        <p:spPr>
          <a:xfrm>
            <a:off x="571500" y="4447290"/>
            <a:ext cx="4063999" cy="1011420"/>
          </a:xfrm>
        </p:spPr>
        <p:txBody>
          <a:bodyPr lIns="0" rIns="360000" bIns="0" anchor="b"/>
          <a:lstStyle>
            <a:lvl1pPr marL="0" indent="0">
              <a:lnSpc>
                <a:spcPct val="90000"/>
              </a:lnSpc>
              <a:spcBef>
                <a:spcPts val="0"/>
              </a:spcBef>
              <a:buFont typeface="Lucida Sans Unicode" panose="020B0602030504020204" pitchFamily="34" charset="0"/>
              <a:buNone/>
              <a:defRPr sz="2000"/>
            </a:lvl1pPr>
            <a:lvl2pPr>
              <a:defRPr/>
            </a:lvl2pPr>
          </a:lstStyle>
          <a:p>
            <a:pPr lvl="0"/>
            <a:r>
              <a:rPr lang="en-US"/>
              <a:t>Name (use Verdana Bold)</a:t>
            </a:r>
            <a:br>
              <a:rPr lang="en-US"/>
            </a:br>
            <a:r>
              <a:rPr lang="en-US"/>
              <a:t>Additional details</a:t>
            </a:r>
          </a:p>
        </p:txBody>
      </p:sp>
      <p:sp>
        <p:nvSpPr>
          <p:cNvPr id="10" name="Picture Placeholder 9">
            <a:extLst>
              <a:ext uri="{FF2B5EF4-FFF2-40B4-BE49-F238E27FC236}">
                <a16:creationId xmlns:a16="http://schemas.microsoft.com/office/drawing/2014/main" id="{7DF22FCF-0CF7-C24F-EE69-36BE243DD29B}"/>
              </a:ext>
            </a:extLst>
          </p:cNvPr>
          <p:cNvSpPr>
            <a:spLocks noGrp="1"/>
          </p:cNvSpPr>
          <p:nvPr>
            <p:ph type="pic" sz="quarter" idx="14" hasCustomPrompt="1"/>
          </p:nvPr>
        </p:nvSpPr>
        <p:spPr>
          <a:xfrm>
            <a:off x="571500" y="5715000"/>
            <a:ext cx="2667000" cy="571500"/>
          </a:xfrm>
        </p:spPr>
        <p:txBody>
          <a:bodyPr lIns="72000" tIns="0" anchor="ctr"/>
          <a:lstStyle>
            <a:lvl1pPr marL="0" indent="0" algn="l">
              <a:spcBef>
                <a:spcPts val="0"/>
              </a:spcBef>
              <a:buNone/>
              <a:defRPr sz="1200"/>
            </a:lvl1pPr>
          </a:lstStyle>
          <a:p>
            <a:r>
              <a:rPr lang="en-US"/>
              <a:t>Click to add </a:t>
            </a:r>
            <a:br>
              <a:rPr lang="en-US"/>
            </a:br>
            <a:r>
              <a:rPr lang="en-US"/>
              <a:t>logo (optional)</a:t>
            </a:r>
            <a:endParaRPr lang="en-GB"/>
          </a:p>
        </p:txBody>
      </p:sp>
      <p:sp>
        <p:nvSpPr>
          <p:cNvPr id="38" name="Picture Placeholder 9">
            <a:extLst>
              <a:ext uri="{FF2B5EF4-FFF2-40B4-BE49-F238E27FC236}">
                <a16:creationId xmlns:a16="http://schemas.microsoft.com/office/drawing/2014/main" id="{A60D132B-33F6-66B6-863F-4803A71D4F8B}"/>
              </a:ext>
            </a:extLst>
          </p:cNvPr>
          <p:cNvSpPr>
            <a:spLocks noGrp="1"/>
          </p:cNvSpPr>
          <p:nvPr>
            <p:ph type="pic" sz="quarter" idx="15" hasCustomPrompt="1"/>
          </p:nvPr>
        </p:nvSpPr>
        <p:spPr>
          <a:xfrm>
            <a:off x="8953501" y="476250"/>
            <a:ext cx="2167820" cy="571500"/>
          </a:xfrm>
        </p:spPr>
        <p:txBody>
          <a:bodyPr lIns="72000" tIns="0" anchor="ctr"/>
          <a:lstStyle>
            <a:lvl1pPr marL="0" indent="0" algn="l">
              <a:spcBef>
                <a:spcPts val="0"/>
              </a:spcBef>
              <a:buNone/>
              <a:defRPr sz="1200"/>
            </a:lvl1pPr>
          </a:lstStyle>
          <a:p>
            <a:r>
              <a:rPr lang="en-US"/>
              <a:t>Click to add </a:t>
            </a:r>
            <a:br>
              <a:rPr lang="en-US"/>
            </a:br>
            <a:r>
              <a:rPr lang="en-US"/>
              <a:t>logo (optional) </a:t>
            </a:r>
            <a:endParaRPr lang="en-GB"/>
          </a:p>
        </p:txBody>
      </p:sp>
      <p:sp>
        <p:nvSpPr>
          <p:cNvPr id="42" name="Picture Placeholder 41">
            <a:extLst>
              <a:ext uri="{FF2B5EF4-FFF2-40B4-BE49-F238E27FC236}">
                <a16:creationId xmlns:a16="http://schemas.microsoft.com/office/drawing/2014/main" id="{6EF0D7AE-1A7F-4C55-B45D-091038C22EDF}"/>
              </a:ext>
            </a:extLst>
          </p:cNvPr>
          <p:cNvSpPr>
            <a:spLocks noGrp="1"/>
          </p:cNvSpPr>
          <p:nvPr>
            <p:ph type="pic" sz="quarter" idx="16" hasCustomPrompt="1"/>
          </p:nvPr>
        </p:nvSpPr>
        <p:spPr>
          <a:xfrm>
            <a:off x="8127999" y="2222500"/>
            <a:ext cx="3492500" cy="3492500"/>
          </a:xfrm>
          <a:custGeom>
            <a:avLst/>
            <a:gdLst>
              <a:gd name="connsiteX0" fmla="*/ 1746250 w 3492500"/>
              <a:gd name="connsiteY0" fmla="*/ 0 h 3492500"/>
              <a:gd name="connsiteX1" fmla="*/ 3492500 w 3492500"/>
              <a:gd name="connsiteY1" fmla="*/ 1746250 h 3492500"/>
              <a:gd name="connsiteX2" fmla="*/ 1746250 w 3492500"/>
              <a:gd name="connsiteY2" fmla="*/ 3492500 h 3492500"/>
              <a:gd name="connsiteX3" fmla="*/ 0 w 3492500"/>
              <a:gd name="connsiteY3" fmla="*/ 1746250 h 3492500"/>
              <a:gd name="connsiteX4" fmla="*/ 1746250 w 3492500"/>
              <a:gd name="connsiteY4" fmla="*/ 0 h 3492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2500" h="3492500">
                <a:moveTo>
                  <a:pt x="1746250" y="0"/>
                </a:moveTo>
                <a:cubicBezTo>
                  <a:pt x="2710677" y="0"/>
                  <a:pt x="3492500" y="781823"/>
                  <a:pt x="3492500" y="1746250"/>
                </a:cubicBezTo>
                <a:cubicBezTo>
                  <a:pt x="3492500" y="2710677"/>
                  <a:pt x="2710677" y="3492500"/>
                  <a:pt x="1746250" y="3492500"/>
                </a:cubicBezTo>
                <a:cubicBezTo>
                  <a:pt x="781823" y="3492500"/>
                  <a:pt x="0" y="2710677"/>
                  <a:pt x="0" y="1746250"/>
                </a:cubicBezTo>
                <a:cubicBezTo>
                  <a:pt x="0" y="781823"/>
                  <a:pt x="781823" y="0"/>
                  <a:pt x="1746250" y="0"/>
                </a:cubicBezTo>
                <a:close/>
              </a:path>
            </a:pathLst>
          </a:custGeom>
          <a:solidFill>
            <a:schemeClr val="bg2">
              <a:lumMod val="50000"/>
            </a:schemeClr>
          </a:solidFill>
          <a:ln>
            <a:noFill/>
          </a:ln>
          <a:effectLst>
            <a:outerShdw blurRad="381000" sx="102000" sy="102000" algn="ctr" rotWithShape="0">
              <a:schemeClr val="bg2">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tIns="1008000" bIns="0" rtlCol="0" anchor="ctr"/>
          <a:lstStyle>
            <a:lvl1pPr marL="0" indent="0" algn="ctr">
              <a:buNone/>
              <a:defRPr lang="en-GB" sz="1800" dirty="0">
                <a:solidFill>
                  <a:schemeClr val="tx1"/>
                </a:solidFill>
              </a:defRPr>
            </a:lvl1pPr>
          </a:lstStyle>
          <a:p>
            <a:pPr marL="0" lvl="0"/>
            <a:r>
              <a:rPr lang="en-US"/>
              <a:t>Click to add headshot</a:t>
            </a:r>
            <a:endParaRPr lang="en-GB"/>
          </a:p>
        </p:txBody>
      </p:sp>
      <p:sp>
        <p:nvSpPr>
          <p:cNvPr id="28" name="Text Placeholder 13">
            <a:extLst>
              <a:ext uri="{FF2B5EF4-FFF2-40B4-BE49-F238E27FC236}">
                <a16:creationId xmlns:a16="http://schemas.microsoft.com/office/drawing/2014/main" id="{CFEE309E-DB3B-C8DB-EC85-DA3401BF5159}"/>
              </a:ext>
            </a:extLst>
          </p:cNvPr>
          <p:cNvSpPr>
            <a:spLocks noGrp="1"/>
          </p:cNvSpPr>
          <p:nvPr>
            <p:ph type="body" sz="quarter" idx="17" hasCustomPrompt="1"/>
          </p:nvPr>
        </p:nvSpPr>
        <p:spPr>
          <a:xfrm>
            <a:off x="571499" y="1524001"/>
            <a:ext cx="7619997" cy="2667000"/>
          </a:xfrm>
        </p:spPr>
        <p:txBody>
          <a:bodyPr lIns="0" rIns="360000" bIns="0" anchor="ctr"/>
          <a:lstStyle>
            <a:lvl1pPr marL="0" indent="0">
              <a:lnSpc>
                <a:spcPct val="90000"/>
              </a:lnSpc>
              <a:spcBef>
                <a:spcPts val="0"/>
              </a:spcBef>
              <a:buFont typeface="Lucida Sans Unicode" panose="020B0602030504020204" pitchFamily="34" charset="0"/>
              <a:buNone/>
              <a:defRPr sz="2000"/>
            </a:lvl1pPr>
            <a:lvl2pPr>
              <a:defRPr/>
            </a:lvl2pPr>
          </a:lstStyle>
          <a:p>
            <a:pPr lvl="0"/>
            <a:r>
              <a:rPr lang="en-US"/>
              <a:t>Add quote here.</a:t>
            </a:r>
            <a:br>
              <a:rPr lang="en-US"/>
            </a:br>
            <a:br>
              <a:rPr lang="en-US"/>
            </a:br>
            <a:r>
              <a:rPr lang="en-US"/>
              <a:t>Increase the type size if the quote seems to short for the space (20pt – 28pt)</a:t>
            </a:r>
          </a:p>
        </p:txBody>
      </p:sp>
      <p:grpSp>
        <p:nvGrpSpPr>
          <p:cNvPr id="11" name="Group 4">
            <a:extLst>
              <a:ext uri="{FF2B5EF4-FFF2-40B4-BE49-F238E27FC236}">
                <a16:creationId xmlns:a16="http://schemas.microsoft.com/office/drawing/2014/main" id="{D2BBD532-F714-8125-BDDC-31E2BD8BCA71}"/>
              </a:ext>
            </a:extLst>
          </p:cNvPr>
          <p:cNvGrpSpPr>
            <a:grpSpLocks noChangeAspect="1"/>
          </p:cNvGrpSpPr>
          <p:nvPr userDrawn="1"/>
        </p:nvGrpSpPr>
        <p:grpSpPr bwMode="auto">
          <a:xfrm>
            <a:off x="11407071" y="476250"/>
            <a:ext cx="213430" cy="571500"/>
            <a:chOff x="4249" y="1683"/>
            <a:chExt cx="695" cy="1861"/>
          </a:xfrm>
          <a:solidFill>
            <a:schemeClr val="tx1"/>
          </a:solidFill>
        </p:grpSpPr>
        <p:sp>
          <p:nvSpPr>
            <p:cNvPr id="12" name="Freeform 5">
              <a:extLst>
                <a:ext uri="{FF2B5EF4-FFF2-40B4-BE49-F238E27FC236}">
                  <a16:creationId xmlns:a16="http://schemas.microsoft.com/office/drawing/2014/main" id="{C904F8C0-D70F-DF7D-ED6B-16EBCCC96D17}"/>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3" name="Freeform 6">
              <a:extLst>
                <a:ext uri="{FF2B5EF4-FFF2-40B4-BE49-F238E27FC236}">
                  <a16:creationId xmlns:a16="http://schemas.microsoft.com/office/drawing/2014/main" id="{5979729D-42C4-C2D4-AFB1-EE710349D2CF}"/>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1033183505"/>
      </p:ext>
    </p:extLst>
  </p:cSld>
  <p:clrMapOvr>
    <a:overrideClrMapping bg1="dk1" tx1="lt1" bg2="dk2" tx2="lt2" accent1="accent1" accent2="accent2" accent3="accent3" accent4="accent4" accent5="accent5" accent6="accent6" hlink="hlink" folHlink="folHlink"/>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Quote (dark, without headshot)">
    <p:bg>
      <p:bgRef idx="1001">
        <a:schemeClr val="bg2"/>
      </p:bgRef>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0293BEB6-0944-B747-DC79-EEFA397B1D0E}"/>
              </a:ext>
            </a:extLst>
          </p:cNvPr>
          <p:cNvSpPr/>
          <p:nvPr userDrawn="1"/>
        </p:nvSpPr>
        <p:spPr>
          <a:xfrm>
            <a:off x="10020945" y="2095500"/>
            <a:ext cx="2171055" cy="4065460"/>
          </a:xfrm>
          <a:custGeom>
            <a:avLst/>
            <a:gdLst>
              <a:gd name="connsiteX0" fmla="*/ 2032730 w 2171055"/>
              <a:gd name="connsiteY0" fmla="*/ 0 h 4065460"/>
              <a:gd name="connsiteX1" fmla="*/ 2171055 w 2171055"/>
              <a:gd name="connsiteY1" fmla="*/ 6985 h 4065460"/>
              <a:gd name="connsiteX2" fmla="*/ 2171055 w 2171055"/>
              <a:gd name="connsiteY2" fmla="*/ 4058475 h 4065460"/>
              <a:gd name="connsiteX3" fmla="*/ 2032730 w 2171055"/>
              <a:gd name="connsiteY3" fmla="*/ 4065460 h 4065460"/>
              <a:gd name="connsiteX4" fmla="*/ 0 w 2171055"/>
              <a:gd name="connsiteY4" fmla="*/ 2032730 h 4065460"/>
              <a:gd name="connsiteX5" fmla="*/ 2032730 w 2171055"/>
              <a:gd name="connsiteY5" fmla="*/ 0 h 4065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1055" h="4065460">
                <a:moveTo>
                  <a:pt x="2032730" y="0"/>
                </a:moveTo>
                <a:lnTo>
                  <a:pt x="2171055" y="6985"/>
                </a:lnTo>
                <a:lnTo>
                  <a:pt x="2171055" y="4058475"/>
                </a:lnTo>
                <a:lnTo>
                  <a:pt x="2032730" y="4065460"/>
                </a:lnTo>
                <a:cubicBezTo>
                  <a:pt x="910084" y="4065460"/>
                  <a:pt x="0" y="3155376"/>
                  <a:pt x="0" y="2032730"/>
                </a:cubicBezTo>
                <a:cubicBezTo>
                  <a:pt x="0" y="910084"/>
                  <a:pt x="910084" y="0"/>
                  <a:pt x="2032730" y="0"/>
                </a:cubicBezTo>
                <a:close/>
              </a:path>
            </a:pathLst>
          </a:custGeom>
          <a:gradFill>
            <a:gsLst>
              <a:gs pos="30000">
                <a:schemeClr val="bg1">
                  <a:alpha val="0"/>
                </a:schemeClr>
              </a:gs>
              <a:gs pos="100000">
                <a:schemeClr val="bg1">
                  <a:alpha val="70000"/>
                </a:schemeClr>
              </a:gs>
            </a:gsLst>
            <a:lin ang="60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ctr">
            <a:noAutofit/>
          </a:bodyPr>
          <a:lstStyle/>
          <a:p>
            <a:pPr algn="l">
              <a:lnSpc>
                <a:spcPct val="90000"/>
              </a:lnSpc>
            </a:pPr>
            <a:endParaRPr lang="en-GB" sz="900"/>
          </a:p>
        </p:txBody>
      </p:sp>
      <p:sp>
        <p:nvSpPr>
          <p:cNvPr id="30" name="Freeform: Shape 29">
            <a:extLst>
              <a:ext uri="{FF2B5EF4-FFF2-40B4-BE49-F238E27FC236}">
                <a16:creationId xmlns:a16="http://schemas.microsoft.com/office/drawing/2014/main" id="{1D478DE2-0585-0904-F266-F38751E363A2}"/>
              </a:ext>
            </a:extLst>
          </p:cNvPr>
          <p:cNvSpPr/>
          <p:nvPr userDrawn="1"/>
        </p:nvSpPr>
        <p:spPr>
          <a:xfrm>
            <a:off x="10455633" y="5349282"/>
            <a:ext cx="1863365" cy="1635716"/>
          </a:xfrm>
          <a:custGeom>
            <a:avLst/>
            <a:gdLst>
              <a:gd name="connsiteX0" fmla="*/ 1863365 w 1863365"/>
              <a:gd name="connsiteY0" fmla="*/ 0 h 1635716"/>
              <a:gd name="connsiteX1" fmla="*/ 1863365 w 1863365"/>
              <a:gd name="connsiteY1" fmla="*/ 1635716 h 1635716"/>
              <a:gd name="connsiteX2" fmla="*/ 0 w 1863365"/>
              <a:gd name="connsiteY2" fmla="*/ 1635716 h 1635716"/>
              <a:gd name="connsiteX3" fmla="*/ 38283 w 1863365"/>
              <a:gd name="connsiteY3" fmla="*/ 1515226 h 1635716"/>
              <a:gd name="connsiteX4" fmla="*/ 1782014 w 1863365"/>
              <a:gd name="connsiteY4" fmla="*/ 12416 h 1635716"/>
              <a:gd name="connsiteX0" fmla="*/ 1863365 w 1954805"/>
              <a:gd name="connsiteY0" fmla="*/ 1635716 h 1727156"/>
              <a:gd name="connsiteX1" fmla="*/ 0 w 1954805"/>
              <a:gd name="connsiteY1" fmla="*/ 1635716 h 1727156"/>
              <a:gd name="connsiteX2" fmla="*/ 38283 w 1954805"/>
              <a:gd name="connsiteY2" fmla="*/ 1515226 h 1727156"/>
              <a:gd name="connsiteX3" fmla="*/ 1782014 w 1954805"/>
              <a:gd name="connsiteY3" fmla="*/ 12416 h 1727156"/>
              <a:gd name="connsiteX4" fmla="*/ 1863365 w 1954805"/>
              <a:gd name="connsiteY4" fmla="*/ 0 h 1727156"/>
              <a:gd name="connsiteX5" fmla="*/ 1954805 w 1954805"/>
              <a:gd name="connsiteY5" fmla="*/ 1727156 h 1727156"/>
              <a:gd name="connsiteX0" fmla="*/ 1863365 w 1863365"/>
              <a:gd name="connsiteY0" fmla="*/ 1635716 h 1635716"/>
              <a:gd name="connsiteX1" fmla="*/ 0 w 1863365"/>
              <a:gd name="connsiteY1" fmla="*/ 1635716 h 1635716"/>
              <a:gd name="connsiteX2" fmla="*/ 38283 w 1863365"/>
              <a:gd name="connsiteY2" fmla="*/ 1515226 h 1635716"/>
              <a:gd name="connsiteX3" fmla="*/ 1782014 w 1863365"/>
              <a:gd name="connsiteY3" fmla="*/ 12416 h 1635716"/>
              <a:gd name="connsiteX4" fmla="*/ 1863365 w 1863365"/>
              <a:gd name="connsiteY4" fmla="*/ 0 h 1635716"/>
              <a:gd name="connsiteX0" fmla="*/ 0 w 1863365"/>
              <a:gd name="connsiteY0" fmla="*/ 1635716 h 1635716"/>
              <a:gd name="connsiteX1" fmla="*/ 38283 w 1863365"/>
              <a:gd name="connsiteY1" fmla="*/ 1515226 h 1635716"/>
              <a:gd name="connsiteX2" fmla="*/ 1782014 w 1863365"/>
              <a:gd name="connsiteY2" fmla="*/ 12416 h 1635716"/>
              <a:gd name="connsiteX3" fmla="*/ 1863365 w 1863365"/>
              <a:gd name="connsiteY3" fmla="*/ 0 h 1635716"/>
            </a:gdLst>
            <a:ahLst/>
            <a:cxnLst>
              <a:cxn ang="0">
                <a:pos x="connsiteX0" y="connsiteY0"/>
              </a:cxn>
              <a:cxn ang="0">
                <a:pos x="connsiteX1" y="connsiteY1"/>
              </a:cxn>
              <a:cxn ang="0">
                <a:pos x="connsiteX2" y="connsiteY2"/>
              </a:cxn>
              <a:cxn ang="0">
                <a:pos x="connsiteX3" y="connsiteY3"/>
              </a:cxn>
            </a:cxnLst>
            <a:rect l="l" t="t" r="r" b="b"/>
            <a:pathLst>
              <a:path w="1863365" h="1635716">
                <a:moveTo>
                  <a:pt x="0" y="1635716"/>
                </a:moveTo>
                <a:lnTo>
                  <a:pt x="38283" y="1515226"/>
                </a:lnTo>
                <a:cubicBezTo>
                  <a:pt x="316622" y="755045"/>
                  <a:pt x="974270" y="177704"/>
                  <a:pt x="1782014" y="12416"/>
                </a:cubicBezTo>
                <a:lnTo>
                  <a:pt x="1863365" y="0"/>
                </a:lnTo>
              </a:path>
            </a:pathLst>
          </a:cu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ctr">
            <a:noAutofit/>
          </a:bodyPr>
          <a:lstStyle/>
          <a:p>
            <a:pPr algn="l">
              <a:lnSpc>
                <a:spcPct val="90000"/>
              </a:lnSpc>
            </a:pPr>
            <a:endParaRPr lang="en-GB" sz="900"/>
          </a:p>
        </p:txBody>
      </p:sp>
      <p:sp>
        <p:nvSpPr>
          <p:cNvPr id="26" name="Oval 25">
            <a:extLst>
              <a:ext uri="{FF2B5EF4-FFF2-40B4-BE49-F238E27FC236}">
                <a16:creationId xmlns:a16="http://schemas.microsoft.com/office/drawing/2014/main" id="{9709CAB4-4C09-A54F-1898-7F57A75782AB}"/>
              </a:ext>
            </a:extLst>
          </p:cNvPr>
          <p:cNvSpPr/>
          <p:nvPr userDrawn="1"/>
        </p:nvSpPr>
        <p:spPr>
          <a:xfrm>
            <a:off x="3554540" y="1917192"/>
            <a:ext cx="4000500" cy="4000500"/>
          </a:xfrm>
          <a:prstGeom prst="ellipse">
            <a:avLst/>
          </a:prstGeom>
          <a:gradFill>
            <a:gsLst>
              <a:gs pos="0">
                <a:schemeClr val="tx1">
                  <a:alpha val="0"/>
                </a:schemeClr>
              </a:gs>
              <a:gs pos="100000">
                <a:schemeClr val="tx1">
                  <a:alpha val="7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nSpc>
                <a:spcPct val="90000"/>
              </a:lnSpc>
            </a:pPr>
            <a:endParaRPr lang="en-GB" sz="900"/>
          </a:p>
        </p:txBody>
      </p:sp>
      <p:sp>
        <p:nvSpPr>
          <p:cNvPr id="27" name="Oval 26">
            <a:extLst>
              <a:ext uri="{FF2B5EF4-FFF2-40B4-BE49-F238E27FC236}">
                <a16:creationId xmlns:a16="http://schemas.microsoft.com/office/drawing/2014/main" id="{DDE67401-D0AE-0966-5A34-85F9CA781DA1}"/>
              </a:ext>
            </a:extLst>
          </p:cNvPr>
          <p:cNvSpPr/>
          <p:nvPr userDrawn="1"/>
        </p:nvSpPr>
        <p:spPr>
          <a:xfrm>
            <a:off x="2770699" y="830079"/>
            <a:ext cx="5456421" cy="5456421"/>
          </a:xfrm>
          <a:prstGeom prst="ellipse">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900"/>
          </a:p>
        </p:txBody>
      </p:sp>
      <p:sp>
        <p:nvSpPr>
          <p:cNvPr id="31" name="Freeform: Shape 30">
            <a:extLst>
              <a:ext uri="{FF2B5EF4-FFF2-40B4-BE49-F238E27FC236}">
                <a16:creationId xmlns:a16="http://schemas.microsoft.com/office/drawing/2014/main" id="{292F6A2B-8186-B5AF-8148-2B499A43A564}"/>
              </a:ext>
            </a:extLst>
          </p:cNvPr>
          <p:cNvSpPr/>
          <p:nvPr userDrawn="1"/>
        </p:nvSpPr>
        <p:spPr>
          <a:xfrm>
            <a:off x="6159499" y="3809999"/>
            <a:ext cx="3683002" cy="3174999"/>
          </a:xfrm>
          <a:custGeom>
            <a:avLst/>
            <a:gdLst>
              <a:gd name="connsiteX0" fmla="*/ 1841501 w 3683002"/>
              <a:gd name="connsiteY0" fmla="*/ 0 h 3174999"/>
              <a:gd name="connsiteX1" fmla="*/ 3683002 w 3683002"/>
              <a:gd name="connsiteY1" fmla="*/ 1841501 h 3174999"/>
              <a:gd name="connsiteX2" fmla="*/ 3143639 w 3683002"/>
              <a:gd name="connsiteY2" fmla="*/ 3143639 h 3174999"/>
              <a:gd name="connsiteX3" fmla="*/ 3109134 w 3683002"/>
              <a:gd name="connsiteY3" fmla="*/ 3174999 h 3174999"/>
              <a:gd name="connsiteX4" fmla="*/ 573868 w 3683002"/>
              <a:gd name="connsiteY4" fmla="*/ 3174999 h 3174999"/>
              <a:gd name="connsiteX5" fmla="*/ 539363 w 3683002"/>
              <a:gd name="connsiteY5" fmla="*/ 3143639 h 3174999"/>
              <a:gd name="connsiteX6" fmla="*/ 0 w 3683002"/>
              <a:gd name="connsiteY6" fmla="*/ 1841501 h 3174999"/>
              <a:gd name="connsiteX7" fmla="*/ 1841501 w 3683002"/>
              <a:gd name="connsiteY7" fmla="*/ 0 h 3174999"/>
              <a:gd name="connsiteX0" fmla="*/ 3109134 w 3683002"/>
              <a:gd name="connsiteY0" fmla="*/ 3174999 h 3266439"/>
              <a:gd name="connsiteX1" fmla="*/ 573868 w 3683002"/>
              <a:gd name="connsiteY1" fmla="*/ 3174999 h 3266439"/>
              <a:gd name="connsiteX2" fmla="*/ 539363 w 3683002"/>
              <a:gd name="connsiteY2" fmla="*/ 3143639 h 3266439"/>
              <a:gd name="connsiteX3" fmla="*/ 0 w 3683002"/>
              <a:gd name="connsiteY3" fmla="*/ 1841501 h 3266439"/>
              <a:gd name="connsiteX4" fmla="*/ 1841501 w 3683002"/>
              <a:gd name="connsiteY4" fmla="*/ 0 h 3266439"/>
              <a:gd name="connsiteX5" fmla="*/ 3683002 w 3683002"/>
              <a:gd name="connsiteY5" fmla="*/ 1841501 h 3266439"/>
              <a:gd name="connsiteX6" fmla="*/ 3143639 w 3683002"/>
              <a:gd name="connsiteY6" fmla="*/ 3143639 h 3266439"/>
              <a:gd name="connsiteX7" fmla="*/ 3200574 w 3683002"/>
              <a:gd name="connsiteY7" fmla="*/ 3266439 h 3266439"/>
              <a:gd name="connsiteX0" fmla="*/ 3109134 w 3683002"/>
              <a:gd name="connsiteY0" fmla="*/ 3174999 h 3174999"/>
              <a:gd name="connsiteX1" fmla="*/ 573868 w 3683002"/>
              <a:gd name="connsiteY1" fmla="*/ 3174999 h 3174999"/>
              <a:gd name="connsiteX2" fmla="*/ 539363 w 3683002"/>
              <a:gd name="connsiteY2" fmla="*/ 3143639 h 3174999"/>
              <a:gd name="connsiteX3" fmla="*/ 0 w 3683002"/>
              <a:gd name="connsiteY3" fmla="*/ 1841501 h 3174999"/>
              <a:gd name="connsiteX4" fmla="*/ 1841501 w 3683002"/>
              <a:gd name="connsiteY4" fmla="*/ 0 h 3174999"/>
              <a:gd name="connsiteX5" fmla="*/ 3683002 w 3683002"/>
              <a:gd name="connsiteY5" fmla="*/ 1841501 h 3174999"/>
              <a:gd name="connsiteX6" fmla="*/ 3143639 w 3683002"/>
              <a:gd name="connsiteY6" fmla="*/ 3143639 h 3174999"/>
              <a:gd name="connsiteX0" fmla="*/ 573868 w 3683002"/>
              <a:gd name="connsiteY0" fmla="*/ 3174999 h 3174999"/>
              <a:gd name="connsiteX1" fmla="*/ 539363 w 3683002"/>
              <a:gd name="connsiteY1" fmla="*/ 3143639 h 3174999"/>
              <a:gd name="connsiteX2" fmla="*/ 0 w 3683002"/>
              <a:gd name="connsiteY2" fmla="*/ 1841501 h 3174999"/>
              <a:gd name="connsiteX3" fmla="*/ 1841501 w 3683002"/>
              <a:gd name="connsiteY3" fmla="*/ 0 h 3174999"/>
              <a:gd name="connsiteX4" fmla="*/ 3683002 w 3683002"/>
              <a:gd name="connsiteY4" fmla="*/ 1841501 h 3174999"/>
              <a:gd name="connsiteX5" fmla="*/ 3143639 w 3683002"/>
              <a:gd name="connsiteY5" fmla="*/ 3143639 h 3174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83002" h="3174999">
                <a:moveTo>
                  <a:pt x="573868" y="3174999"/>
                </a:moveTo>
                <a:lnTo>
                  <a:pt x="539363" y="3143639"/>
                </a:lnTo>
                <a:cubicBezTo>
                  <a:pt x="206117" y="2810393"/>
                  <a:pt x="0" y="2350018"/>
                  <a:pt x="0" y="1841501"/>
                </a:cubicBezTo>
                <a:cubicBezTo>
                  <a:pt x="0" y="824468"/>
                  <a:pt x="824468" y="0"/>
                  <a:pt x="1841501" y="0"/>
                </a:cubicBezTo>
                <a:cubicBezTo>
                  <a:pt x="2858534" y="0"/>
                  <a:pt x="3683002" y="824468"/>
                  <a:pt x="3683002" y="1841501"/>
                </a:cubicBezTo>
                <a:cubicBezTo>
                  <a:pt x="3683002" y="2350018"/>
                  <a:pt x="3476885" y="2810393"/>
                  <a:pt x="3143639" y="3143639"/>
                </a:cubicBezTo>
              </a:path>
            </a:pathLst>
          </a:cu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ctr">
            <a:noAutofit/>
          </a:bodyPr>
          <a:lstStyle/>
          <a:p>
            <a:pPr algn="l">
              <a:lnSpc>
                <a:spcPct val="90000"/>
              </a:lnSpc>
            </a:pPr>
            <a:endParaRPr lang="en-GB" sz="900"/>
          </a:p>
        </p:txBody>
      </p:sp>
      <p:pic>
        <p:nvPicPr>
          <p:cNvPr id="11" name="Picture 10" descr="Background pattern&#10;&#10;Description automatically generated">
            <a:extLst>
              <a:ext uri="{FF2B5EF4-FFF2-40B4-BE49-F238E27FC236}">
                <a16:creationId xmlns:a16="http://schemas.microsoft.com/office/drawing/2014/main" id="{34309514-756B-AB55-710F-F0E8D6A85EFA}"/>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33" name="Freeform: Shape 32">
            <a:extLst>
              <a:ext uri="{FF2B5EF4-FFF2-40B4-BE49-F238E27FC236}">
                <a16:creationId xmlns:a16="http://schemas.microsoft.com/office/drawing/2014/main" id="{875296A0-DE08-89DA-9F61-E623178D6C00}"/>
              </a:ext>
            </a:extLst>
          </p:cNvPr>
          <p:cNvSpPr/>
          <p:nvPr userDrawn="1"/>
        </p:nvSpPr>
        <p:spPr>
          <a:xfrm>
            <a:off x="2"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2113273 h 6858000"/>
              <a:gd name="connsiteX3" fmla="*/ 3252876 w 12191999"/>
              <a:gd name="connsiteY3" fmla="*/ 6839518 h 6858000"/>
              <a:gd name="connsiteX4" fmla="*/ 3232312 w 12191999"/>
              <a:gd name="connsiteY4" fmla="*/ 6858000 h 6858000"/>
              <a:gd name="connsiteX5" fmla="*/ 0 w 12191999"/>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1999" h="6858000">
                <a:moveTo>
                  <a:pt x="0" y="0"/>
                </a:moveTo>
                <a:lnTo>
                  <a:pt x="12191999" y="0"/>
                </a:lnTo>
                <a:lnTo>
                  <a:pt x="12191999" y="2113273"/>
                </a:lnTo>
                <a:cubicBezTo>
                  <a:pt x="9445578" y="4877378"/>
                  <a:pt x="5994802" y="4486648"/>
                  <a:pt x="3252876" y="6839518"/>
                </a:cubicBezTo>
                <a:lnTo>
                  <a:pt x="3232312" y="6858000"/>
                </a:lnTo>
                <a:lnTo>
                  <a:pt x="0" y="6858000"/>
                </a:lnTo>
                <a:close/>
              </a:path>
            </a:pathLst>
          </a:custGeom>
          <a:gradFill>
            <a:gsLst>
              <a:gs pos="0">
                <a:schemeClr val="bg2">
                  <a:lumMod val="75000"/>
                </a:schemeClr>
              </a:gs>
              <a:gs pos="100000">
                <a:schemeClr val="bg2">
                  <a:lumMod val="50000"/>
                </a:schemeClr>
              </a:gs>
            </a:gsLst>
            <a:lin ang="7200000" scaled="0"/>
          </a:gradFill>
          <a:ln>
            <a:noFill/>
          </a:ln>
          <a:effectLst>
            <a:outerShdw blurRad="381000" algn="ctr" rotWithShape="0">
              <a:schemeClr val="bg2">
                <a:alpha val="7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t">
            <a:noAutofit/>
          </a:bodyPr>
          <a:lstStyle/>
          <a:p>
            <a:pPr lvl="0">
              <a:lnSpc>
                <a:spcPct val="90000"/>
              </a:lnSpc>
            </a:pPr>
            <a:endParaRPr lang="en-GB" sz="1400">
              <a:solidFill>
                <a:schemeClr val="lt1"/>
              </a:solidFill>
            </a:endParaRPr>
          </a:p>
        </p:txBody>
      </p:sp>
      <p:sp>
        <p:nvSpPr>
          <p:cNvPr id="2" name="Title 1">
            <a:extLst>
              <a:ext uri="{FF2B5EF4-FFF2-40B4-BE49-F238E27FC236}">
                <a16:creationId xmlns:a16="http://schemas.microsoft.com/office/drawing/2014/main" id="{3DFF702D-1BAA-CD04-CB6F-1835CAFA77C8}"/>
              </a:ext>
            </a:extLst>
          </p:cNvPr>
          <p:cNvSpPr>
            <a:spLocks noGrp="1"/>
          </p:cNvSpPr>
          <p:nvPr>
            <p:ph type="ctrTitle"/>
          </p:nvPr>
        </p:nvSpPr>
        <p:spPr>
          <a:xfrm>
            <a:off x="571500" y="381000"/>
            <a:ext cx="8255000" cy="762000"/>
          </a:xfrm>
        </p:spPr>
        <p:txBody>
          <a:bodyPr anchor="ctr">
            <a:normAutofit/>
          </a:bodyPr>
          <a:lstStyle>
            <a:lvl1pPr algn="l">
              <a:defRPr sz="2800">
                <a:solidFill>
                  <a:schemeClr val="tx1"/>
                </a:solidFill>
              </a:defRPr>
            </a:lvl1pPr>
          </a:lstStyle>
          <a:p>
            <a:r>
              <a:rPr lang="en-US"/>
              <a:t>Click to edit Master title style</a:t>
            </a:r>
            <a:endParaRPr lang="en-GB"/>
          </a:p>
        </p:txBody>
      </p:sp>
      <p:sp>
        <p:nvSpPr>
          <p:cNvPr id="5" name="Footer Placeholder 4">
            <a:extLst>
              <a:ext uri="{FF2B5EF4-FFF2-40B4-BE49-F238E27FC236}">
                <a16:creationId xmlns:a16="http://schemas.microsoft.com/office/drawing/2014/main" id="{3C01FF0D-04D1-53FF-A1B0-FA36F65FBADB}"/>
              </a:ext>
            </a:extLst>
          </p:cNvPr>
          <p:cNvSpPr>
            <a:spLocks noGrp="1"/>
          </p:cNvSpPr>
          <p:nvPr>
            <p:ph type="ftr" sz="quarter" idx="11"/>
          </p:nvPr>
        </p:nvSpPr>
        <p:spPr>
          <a:xfrm>
            <a:off x="571500" y="6477000"/>
            <a:ext cx="2667000" cy="244475"/>
          </a:xfrm>
        </p:spPr>
        <p:txBody>
          <a:bodyPr/>
          <a:lstStyle/>
          <a:p>
            <a:endParaRPr lang="en-GB"/>
          </a:p>
        </p:txBody>
      </p:sp>
      <p:sp>
        <p:nvSpPr>
          <p:cNvPr id="4" name="Date Placeholder 3">
            <a:extLst>
              <a:ext uri="{FF2B5EF4-FFF2-40B4-BE49-F238E27FC236}">
                <a16:creationId xmlns:a16="http://schemas.microsoft.com/office/drawing/2014/main" id="{64AA2EA0-DF7D-AC68-8AA5-46DC206C0B93}"/>
              </a:ext>
            </a:extLst>
          </p:cNvPr>
          <p:cNvSpPr>
            <a:spLocks noGrp="1"/>
          </p:cNvSpPr>
          <p:nvPr>
            <p:ph type="dt" sz="half" idx="10"/>
          </p:nvPr>
        </p:nvSpPr>
        <p:spPr/>
        <p:txBody>
          <a:bodyPr/>
          <a:lstStyle>
            <a:lvl1pPr>
              <a:defRPr>
                <a:solidFill>
                  <a:schemeClr val="bg1"/>
                </a:solidFill>
              </a:defRPr>
            </a:lvl1pPr>
          </a:lstStyle>
          <a:p>
            <a:fld id="{47E783DF-4E6A-42A6-BAEA-E8FD1A5CC058}" type="datetime1">
              <a:rPr lang="en-GB" smtClean="0"/>
              <a:pPr/>
              <a:t>26/02/2025</a:t>
            </a:fld>
            <a:endParaRPr lang="en-GB"/>
          </a:p>
        </p:txBody>
      </p:sp>
      <p:sp>
        <p:nvSpPr>
          <p:cNvPr id="6" name="Slide Number Placeholder 5">
            <a:extLst>
              <a:ext uri="{FF2B5EF4-FFF2-40B4-BE49-F238E27FC236}">
                <a16:creationId xmlns:a16="http://schemas.microsoft.com/office/drawing/2014/main" id="{BC491811-61AD-F9AC-6482-AE5AD3E083C6}"/>
              </a:ext>
            </a:extLst>
          </p:cNvPr>
          <p:cNvSpPr>
            <a:spLocks noGrp="1"/>
          </p:cNvSpPr>
          <p:nvPr>
            <p:ph type="sldNum" sz="quarter" idx="12"/>
          </p:nvPr>
        </p:nvSpPr>
        <p:spPr/>
        <p:txBody>
          <a:bodyPr/>
          <a:lstStyle/>
          <a:p>
            <a:fld id="{0F36756C-E2AA-4010-9ED5-5A423156605A}" type="slidenum">
              <a:rPr lang="en-GB" smtClean="0"/>
              <a:t>‹#›</a:t>
            </a:fld>
            <a:endParaRPr lang="en-GB"/>
          </a:p>
        </p:txBody>
      </p:sp>
      <p:sp>
        <p:nvSpPr>
          <p:cNvPr id="10" name="Picture Placeholder 9">
            <a:extLst>
              <a:ext uri="{FF2B5EF4-FFF2-40B4-BE49-F238E27FC236}">
                <a16:creationId xmlns:a16="http://schemas.microsoft.com/office/drawing/2014/main" id="{7DF22FCF-0CF7-C24F-EE69-36BE243DD29B}"/>
              </a:ext>
            </a:extLst>
          </p:cNvPr>
          <p:cNvSpPr>
            <a:spLocks noGrp="1"/>
          </p:cNvSpPr>
          <p:nvPr>
            <p:ph type="pic" sz="quarter" idx="14" hasCustomPrompt="1"/>
          </p:nvPr>
        </p:nvSpPr>
        <p:spPr>
          <a:xfrm>
            <a:off x="571500" y="5715000"/>
            <a:ext cx="2667000" cy="571500"/>
          </a:xfrm>
        </p:spPr>
        <p:txBody>
          <a:bodyPr lIns="72000" tIns="0" anchor="ctr"/>
          <a:lstStyle>
            <a:lvl1pPr marL="0" indent="0" algn="l">
              <a:spcBef>
                <a:spcPts val="0"/>
              </a:spcBef>
              <a:buNone/>
              <a:defRPr sz="1200"/>
            </a:lvl1pPr>
          </a:lstStyle>
          <a:p>
            <a:r>
              <a:rPr lang="en-US"/>
              <a:t>Click to add </a:t>
            </a:r>
            <a:br>
              <a:rPr lang="en-US"/>
            </a:br>
            <a:r>
              <a:rPr lang="en-US"/>
              <a:t>logo (optional)</a:t>
            </a:r>
            <a:endParaRPr lang="en-GB"/>
          </a:p>
        </p:txBody>
      </p:sp>
      <p:sp>
        <p:nvSpPr>
          <p:cNvPr id="38" name="Picture Placeholder 9">
            <a:extLst>
              <a:ext uri="{FF2B5EF4-FFF2-40B4-BE49-F238E27FC236}">
                <a16:creationId xmlns:a16="http://schemas.microsoft.com/office/drawing/2014/main" id="{A60D132B-33F6-66B6-863F-4803A71D4F8B}"/>
              </a:ext>
            </a:extLst>
          </p:cNvPr>
          <p:cNvSpPr>
            <a:spLocks noGrp="1"/>
          </p:cNvSpPr>
          <p:nvPr>
            <p:ph type="pic" sz="quarter" idx="15" hasCustomPrompt="1"/>
          </p:nvPr>
        </p:nvSpPr>
        <p:spPr>
          <a:xfrm>
            <a:off x="8953501" y="476250"/>
            <a:ext cx="2167820" cy="571500"/>
          </a:xfrm>
        </p:spPr>
        <p:txBody>
          <a:bodyPr lIns="72000" tIns="0" anchor="ctr"/>
          <a:lstStyle>
            <a:lvl1pPr marL="0" indent="0" algn="l">
              <a:spcBef>
                <a:spcPts val="0"/>
              </a:spcBef>
              <a:buNone/>
              <a:defRPr sz="1200"/>
            </a:lvl1pPr>
          </a:lstStyle>
          <a:p>
            <a:r>
              <a:rPr lang="en-US"/>
              <a:t>Click to add </a:t>
            </a:r>
            <a:br>
              <a:rPr lang="en-US"/>
            </a:br>
            <a:r>
              <a:rPr lang="en-US"/>
              <a:t>logo (optional) </a:t>
            </a:r>
            <a:endParaRPr lang="en-GB"/>
          </a:p>
        </p:txBody>
      </p:sp>
      <p:sp>
        <p:nvSpPr>
          <p:cNvPr id="21" name="Text Placeholder 13">
            <a:extLst>
              <a:ext uri="{FF2B5EF4-FFF2-40B4-BE49-F238E27FC236}">
                <a16:creationId xmlns:a16="http://schemas.microsoft.com/office/drawing/2014/main" id="{271DD3F0-BB33-E6D0-107F-79600EFE5277}"/>
              </a:ext>
            </a:extLst>
          </p:cNvPr>
          <p:cNvSpPr>
            <a:spLocks noGrp="1"/>
          </p:cNvSpPr>
          <p:nvPr>
            <p:ph type="body" sz="quarter" idx="18" hasCustomPrompt="1"/>
          </p:nvPr>
        </p:nvSpPr>
        <p:spPr>
          <a:xfrm>
            <a:off x="571500" y="4447290"/>
            <a:ext cx="4063999" cy="1011420"/>
          </a:xfrm>
        </p:spPr>
        <p:txBody>
          <a:bodyPr lIns="0" rIns="360000" bIns="0" anchor="b"/>
          <a:lstStyle>
            <a:lvl1pPr marL="0" indent="0">
              <a:lnSpc>
                <a:spcPct val="90000"/>
              </a:lnSpc>
              <a:spcBef>
                <a:spcPts val="0"/>
              </a:spcBef>
              <a:buFont typeface="Lucida Sans Unicode" panose="020B0602030504020204" pitchFamily="34" charset="0"/>
              <a:buNone/>
              <a:defRPr sz="2000"/>
            </a:lvl1pPr>
            <a:lvl2pPr>
              <a:defRPr/>
            </a:lvl2pPr>
          </a:lstStyle>
          <a:p>
            <a:pPr lvl="0"/>
            <a:r>
              <a:rPr lang="en-US"/>
              <a:t>Name (use Verdana Bold)</a:t>
            </a:r>
            <a:br>
              <a:rPr lang="en-US"/>
            </a:br>
            <a:r>
              <a:rPr lang="en-US"/>
              <a:t>Additional details</a:t>
            </a:r>
          </a:p>
        </p:txBody>
      </p:sp>
      <p:sp>
        <p:nvSpPr>
          <p:cNvPr id="22" name="Text Placeholder 13">
            <a:extLst>
              <a:ext uri="{FF2B5EF4-FFF2-40B4-BE49-F238E27FC236}">
                <a16:creationId xmlns:a16="http://schemas.microsoft.com/office/drawing/2014/main" id="{761EA579-774E-203C-D527-75ACDE0DF63A}"/>
              </a:ext>
            </a:extLst>
          </p:cNvPr>
          <p:cNvSpPr>
            <a:spLocks noGrp="1"/>
          </p:cNvSpPr>
          <p:nvPr>
            <p:ph type="body" sz="quarter" idx="17" hasCustomPrompt="1"/>
          </p:nvPr>
        </p:nvSpPr>
        <p:spPr>
          <a:xfrm>
            <a:off x="571499" y="1524001"/>
            <a:ext cx="7619997" cy="2667000"/>
          </a:xfrm>
        </p:spPr>
        <p:txBody>
          <a:bodyPr lIns="0" rIns="360000" bIns="0" anchor="ctr"/>
          <a:lstStyle>
            <a:lvl1pPr marL="0" indent="0">
              <a:lnSpc>
                <a:spcPct val="90000"/>
              </a:lnSpc>
              <a:spcBef>
                <a:spcPts val="0"/>
              </a:spcBef>
              <a:buFont typeface="Lucida Sans Unicode" panose="020B0602030504020204" pitchFamily="34" charset="0"/>
              <a:buNone/>
              <a:defRPr sz="2000"/>
            </a:lvl1pPr>
            <a:lvl2pPr>
              <a:defRPr/>
            </a:lvl2pPr>
          </a:lstStyle>
          <a:p>
            <a:pPr lvl="0"/>
            <a:r>
              <a:rPr lang="en-US"/>
              <a:t>Add quote here.</a:t>
            </a:r>
            <a:br>
              <a:rPr lang="en-US"/>
            </a:br>
            <a:br>
              <a:rPr lang="en-US"/>
            </a:br>
            <a:r>
              <a:rPr lang="en-US"/>
              <a:t>Increase the type size if the quote seems to short for the space (20pt – 28pt)</a:t>
            </a:r>
          </a:p>
        </p:txBody>
      </p:sp>
      <p:grpSp>
        <p:nvGrpSpPr>
          <p:cNvPr id="3" name="Group 4">
            <a:extLst>
              <a:ext uri="{FF2B5EF4-FFF2-40B4-BE49-F238E27FC236}">
                <a16:creationId xmlns:a16="http://schemas.microsoft.com/office/drawing/2014/main" id="{70ED9046-E6CB-93E5-6CF7-1EAC6FC4F9D8}"/>
              </a:ext>
            </a:extLst>
          </p:cNvPr>
          <p:cNvGrpSpPr>
            <a:grpSpLocks noChangeAspect="1"/>
          </p:cNvGrpSpPr>
          <p:nvPr userDrawn="1"/>
        </p:nvGrpSpPr>
        <p:grpSpPr bwMode="auto">
          <a:xfrm>
            <a:off x="11407071" y="476250"/>
            <a:ext cx="213430" cy="571500"/>
            <a:chOff x="4249" y="1683"/>
            <a:chExt cx="695" cy="1861"/>
          </a:xfrm>
          <a:solidFill>
            <a:schemeClr val="tx1"/>
          </a:solidFill>
        </p:grpSpPr>
        <p:sp>
          <p:nvSpPr>
            <p:cNvPr id="7" name="Freeform 5">
              <a:extLst>
                <a:ext uri="{FF2B5EF4-FFF2-40B4-BE49-F238E27FC236}">
                  <a16:creationId xmlns:a16="http://schemas.microsoft.com/office/drawing/2014/main" id="{344577D2-884F-989D-C139-27CBDCDB7EAC}"/>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84E4C401-3B25-2CCD-B2E1-E509D94B21DE}"/>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1637941755"/>
      </p:ext>
    </p:extLst>
  </p:cSld>
  <p:clrMapOvr>
    <a:overrideClrMapping bg1="dk1" tx1="lt1" bg2="dk2" tx2="lt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ackground (Demo A)">
    <p:bg>
      <p:bgPr>
        <a:gradFill>
          <a:gsLst>
            <a:gs pos="0">
              <a:schemeClr val="bg1"/>
            </a:gs>
            <a:gs pos="100000">
              <a:schemeClr val="bg2"/>
            </a:gs>
          </a:gsLst>
          <a:lin ang="5400000" scaled="0"/>
        </a:gradFill>
        <a:effectLst/>
      </p:bgPr>
    </p:bg>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E0E9DC47-5405-BC7D-0B6C-EA3780657236}"/>
              </a:ext>
            </a:extLst>
          </p:cNvPr>
          <p:cNvSpPr/>
          <p:nvPr userDrawn="1"/>
        </p:nvSpPr>
        <p:spPr>
          <a:xfrm>
            <a:off x="1" y="0"/>
            <a:ext cx="3293011" cy="1966405"/>
          </a:xfrm>
          <a:custGeom>
            <a:avLst/>
            <a:gdLst>
              <a:gd name="connsiteX0" fmla="*/ 0 w 3293011"/>
              <a:gd name="connsiteY0" fmla="*/ 0 h 1966405"/>
              <a:gd name="connsiteX1" fmla="*/ 3293011 w 3293011"/>
              <a:gd name="connsiteY1" fmla="*/ 0 h 1966405"/>
              <a:gd name="connsiteX2" fmla="*/ 3290929 w 3293011"/>
              <a:gd name="connsiteY2" fmla="*/ 41233 h 1966405"/>
              <a:gd name="connsiteX3" fmla="*/ 1157573 w 3293011"/>
              <a:gd name="connsiteY3" fmla="*/ 1966405 h 1966405"/>
              <a:gd name="connsiteX4" fmla="*/ 135412 w 3293011"/>
              <a:gd name="connsiteY4" fmla="*/ 1707584 h 1966405"/>
              <a:gd name="connsiteX5" fmla="*/ 0 w 3293011"/>
              <a:gd name="connsiteY5" fmla="*/ 1625320 h 1966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93011" h="1966405">
                <a:moveTo>
                  <a:pt x="0" y="0"/>
                </a:moveTo>
                <a:lnTo>
                  <a:pt x="3293011" y="0"/>
                </a:lnTo>
                <a:lnTo>
                  <a:pt x="3290929" y="41233"/>
                </a:lnTo>
                <a:cubicBezTo>
                  <a:pt x="3181113" y="1122573"/>
                  <a:pt x="2267887" y="1966405"/>
                  <a:pt x="1157573" y="1966405"/>
                </a:cubicBezTo>
                <a:cubicBezTo>
                  <a:pt x="787469" y="1966405"/>
                  <a:pt x="439263" y="1872646"/>
                  <a:pt x="135412" y="1707584"/>
                </a:cubicBezTo>
                <a:lnTo>
                  <a:pt x="0" y="1625320"/>
                </a:lnTo>
                <a:close/>
              </a:path>
            </a:pathLst>
          </a:custGeom>
          <a:gradFill>
            <a:gsLst>
              <a:gs pos="100000">
                <a:schemeClr val="bg2">
                  <a:alpha val="90000"/>
                </a:schemeClr>
              </a:gs>
              <a:gs pos="0">
                <a:schemeClr val="bg1">
                  <a:alpha val="70000"/>
                </a:schemeClr>
              </a:gs>
            </a:gsLst>
            <a:lin ang="3600000" scaled="0"/>
          </a:gradFill>
          <a:ln>
            <a:noFill/>
          </a:ln>
          <a:effectLst>
            <a:outerShdw blurRad="635000" algn="ctr"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t">
            <a:noAutofit/>
          </a:bodyPr>
          <a:lstStyle/>
          <a:p>
            <a:pPr>
              <a:lnSpc>
                <a:spcPct val="90000"/>
              </a:lnSpc>
            </a:pPr>
            <a:endParaRPr lang="en-GB" sz="1400"/>
          </a:p>
        </p:txBody>
      </p:sp>
      <p:sp>
        <p:nvSpPr>
          <p:cNvPr id="17" name="Freeform: Shape 16">
            <a:extLst>
              <a:ext uri="{FF2B5EF4-FFF2-40B4-BE49-F238E27FC236}">
                <a16:creationId xmlns:a16="http://schemas.microsoft.com/office/drawing/2014/main" id="{C32F0B1B-E864-1AA2-29EC-CB48EBB4F13B}"/>
              </a:ext>
            </a:extLst>
          </p:cNvPr>
          <p:cNvSpPr/>
          <p:nvPr userDrawn="1"/>
        </p:nvSpPr>
        <p:spPr>
          <a:xfrm>
            <a:off x="1" y="3354308"/>
            <a:ext cx="3336860" cy="3503692"/>
          </a:xfrm>
          <a:custGeom>
            <a:avLst/>
            <a:gdLst>
              <a:gd name="connsiteX0" fmla="*/ 656074 w 3336860"/>
              <a:gd name="connsiteY0" fmla="*/ 0 h 3503692"/>
              <a:gd name="connsiteX1" fmla="*/ 3336860 w 3336860"/>
              <a:gd name="connsiteY1" fmla="*/ 2680786 h 3503692"/>
              <a:gd name="connsiteX2" fmla="*/ 3216337 w 3336860"/>
              <a:gd name="connsiteY2" fmla="*/ 3477970 h 3503692"/>
              <a:gd name="connsiteX3" fmla="*/ 3206923 w 3336860"/>
              <a:gd name="connsiteY3" fmla="*/ 3503692 h 3503692"/>
              <a:gd name="connsiteX4" fmla="*/ 0 w 3336860"/>
              <a:gd name="connsiteY4" fmla="*/ 3503692 h 3503692"/>
              <a:gd name="connsiteX5" fmla="*/ 0 w 3336860"/>
              <a:gd name="connsiteY5" fmla="*/ 84240 h 3503692"/>
              <a:gd name="connsiteX6" fmla="*/ 115803 w 3336860"/>
              <a:gd name="connsiteY6" fmla="*/ 54464 h 3503692"/>
              <a:gd name="connsiteX7" fmla="*/ 656074 w 3336860"/>
              <a:gd name="connsiteY7" fmla="*/ 0 h 3503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6860" h="3503692">
                <a:moveTo>
                  <a:pt x="656074" y="0"/>
                </a:moveTo>
                <a:cubicBezTo>
                  <a:pt x="2136631" y="0"/>
                  <a:pt x="3336860" y="1200229"/>
                  <a:pt x="3336860" y="2680786"/>
                </a:cubicBezTo>
                <a:cubicBezTo>
                  <a:pt x="3336860" y="2958391"/>
                  <a:pt x="3294665" y="3226140"/>
                  <a:pt x="3216337" y="3477970"/>
                </a:cubicBezTo>
                <a:lnTo>
                  <a:pt x="3206923" y="3503692"/>
                </a:lnTo>
                <a:lnTo>
                  <a:pt x="0" y="3503692"/>
                </a:lnTo>
                <a:lnTo>
                  <a:pt x="0" y="84240"/>
                </a:lnTo>
                <a:lnTo>
                  <a:pt x="115803" y="54464"/>
                </a:lnTo>
                <a:cubicBezTo>
                  <a:pt x="290315" y="18754"/>
                  <a:pt x="471005" y="0"/>
                  <a:pt x="656074" y="0"/>
                </a:cubicBezTo>
                <a:close/>
              </a:path>
            </a:pathLst>
          </a:custGeom>
          <a:gradFill>
            <a:gsLst>
              <a:gs pos="50000">
                <a:schemeClr val="bg2">
                  <a:alpha val="0"/>
                </a:schemeClr>
              </a:gs>
              <a:gs pos="30000">
                <a:schemeClr val="bg1">
                  <a:alpha val="70000"/>
                </a:schemeClr>
              </a:gs>
            </a:gsLst>
            <a:lin ang="6600000" scaled="0"/>
          </a:gradFill>
          <a:ln>
            <a:noFill/>
          </a:ln>
          <a:effectLst>
            <a:outerShdw blurRad="76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t">
            <a:noAutofit/>
          </a:bodyPr>
          <a:lstStyle/>
          <a:p>
            <a:pPr>
              <a:lnSpc>
                <a:spcPct val="90000"/>
              </a:lnSpc>
            </a:pPr>
            <a:endParaRPr lang="en-GB" sz="1400"/>
          </a:p>
        </p:txBody>
      </p:sp>
      <p:sp>
        <p:nvSpPr>
          <p:cNvPr id="18" name="Freeform: Shape 17">
            <a:extLst>
              <a:ext uri="{FF2B5EF4-FFF2-40B4-BE49-F238E27FC236}">
                <a16:creationId xmlns:a16="http://schemas.microsoft.com/office/drawing/2014/main" id="{E2088138-D8B6-A47A-A2F0-E805DB6C973C}"/>
              </a:ext>
            </a:extLst>
          </p:cNvPr>
          <p:cNvSpPr/>
          <p:nvPr userDrawn="1"/>
        </p:nvSpPr>
        <p:spPr>
          <a:xfrm>
            <a:off x="8937488" y="0"/>
            <a:ext cx="3254514" cy="2049306"/>
          </a:xfrm>
          <a:custGeom>
            <a:avLst/>
            <a:gdLst>
              <a:gd name="connsiteX0" fmla="*/ 0 w 3254514"/>
              <a:gd name="connsiteY0" fmla="*/ 0 h 2049306"/>
              <a:gd name="connsiteX1" fmla="*/ 3254514 w 3254514"/>
              <a:gd name="connsiteY1" fmla="*/ 0 h 2049306"/>
              <a:gd name="connsiteX2" fmla="*/ 3254514 w 3254514"/>
              <a:gd name="connsiteY2" fmla="*/ 1930006 h 2049306"/>
              <a:gd name="connsiteX3" fmla="*/ 3239801 w 3254514"/>
              <a:gd name="connsiteY3" fmla="*/ 1935391 h 2049306"/>
              <a:gd name="connsiteX4" fmla="*/ 2486323 w 3254514"/>
              <a:gd name="connsiteY4" fmla="*/ 2049306 h 2049306"/>
              <a:gd name="connsiteX5" fmla="*/ 3990 w 3254514"/>
              <a:gd name="connsiteY5" fmla="*/ 26146 h 2049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4514" h="2049306">
                <a:moveTo>
                  <a:pt x="0" y="0"/>
                </a:moveTo>
                <a:lnTo>
                  <a:pt x="3254514" y="0"/>
                </a:lnTo>
                <a:lnTo>
                  <a:pt x="3254514" y="1930006"/>
                </a:lnTo>
                <a:lnTo>
                  <a:pt x="3239801" y="1935391"/>
                </a:lnTo>
                <a:cubicBezTo>
                  <a:pt x="3001777" y="2009424"/>
                  <a:pt x="2748708" y="2049306"/>
                  <a:pt x="2486323" y="2049306"/>
                </a:cubicBezTo>
                <a:cubicBezTo>
                  <a:pt x="1261861" y="2049306"/>
                  <a:pt x="240258" y="1180761"/>
                  <a:pt x="3990" y="26146"/>
                </a:cubicBezTo>
                <a:close/>
              </a:path>
            </a:pathLst>
          </a:custGeom>
          <a:gradFill>
            <a:gsLst>
              <a:gs pos="100000">
                <a:schemeClr val="bg2">
                  <a:alpha val="90000"/>
                </a:schemeClr>
              </a:gs>
              <a:gs pos="0">
                <a:schemeClr val="bg1">
                  <a:alpha val="60000"/>
                </a:schemeClr>
              </a:gs>
            </a:gsLst>
            <a:lin ang="7200000" scaled="0"/>
          </a:gradFill>
          <a:ln>
            <a:noFill/>
          </a:ln>
          <a:effectLst>
            <a:outerShdw blurRad="635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t">
            <a:noAutofit/>
          </a:bodyPr>
          <a:lstStyle/>
          <a:p>
            <a:pPr>
              <a:lnSpc>
                <a:spcPct val="90000"/>
              </a:lnSpc>
            </a:pPr>
            <a:endParaRPr lang="en-GB" sz="1400"/>
          </a:p>
        </p:txBody>
      </p:sp>
      <p:sp>
        <p:nvSpPr>
          <p:cNvPr id="19" name="Freeform: Shape 18">
            <a:extLst>
              <a:ext uri="{FF2B5EF4-FFF2-40B4-BE49-F238E27FC236}">
                <a16:creationId xmlns:a16="http://schemas.microsoft.com/office/drawing/2014/main" id="{837B362A-1A04-BBB4-8517-F67F9833B85A}"/>
              </a:ext>
            </a:extLst>
          </p:cNvPr>
          <p:cNvSpPr/>
          <p:nvPr userDrawn="1"/>
        </p:nvSpPr>
        <p:spPr>
          <a:xfrm>
            <a:off x="7429500" y="2876874"/>
            <a:ext cx="4762502" cy="3981126"/>
          </a:xfrm>
          <a:custGeom>
            <a:avLst/>
            <a:gdLst>
              <a:gd name="connsiteX0" fmla="*/ 3498328 w 4762502"/>
              <a:gd name="connsiteY0" fmla="*/ 0 h 3981126"/>
              <a:gd name="connsiteX1" fmla="*/ 4701170 w 4762502"/>
              <a:gd name="connsiteY1" fmla="*/ 212278 h 3981126"/>
              <a:gd name="connsiteX2" fmla="*/ 4762502 w 4762502"/>
              <a:gd name="connsiteY2" fmla="*/ 236460 h 3981126"/>
              <a:gd name="connsiteX3" fmla="*/ 4762502 w 4762502"/>
              <a:gd name="connsiteY3" fmla="*/ 3981126 h 3981126"/>
              <a:gd name="connsiteX4" fmla="*/ 37157 w 4762502"/>
              <a:gd name="connsiteY4" fmla="*/ 3981126 h 3981126"/>
              <a:gd name="connsiteX5" fmla="*/ 18062 w 4762502"/>
              <a:gd name="connsiteY5" fmla="*/ 3856012 h 3981126"/>
              <a:gd name="connsiteX6" fmla="*/ 0 w 4762502"/>
              <a:gd name="connsiteY6" fmla="*/ 3498328 h 3981126"/>
              <a:gd name="connsiteX7" fmla="*/ 3498328 w 4762502"/>
              <a:gd name="connsiteY7" fmla="*/ 0 h 398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62502" h="3981126">
                <a:moveTo>
                  <a:pt x="3498328" y="0"/>
                </a:moveTo>
                <a:cubicBezTo>
                  <a:pt x="3920969" y="0"/>
                  <a:pt x="4326105" y="74948"/>
                  <a:pt x="4701170" y="212278"/>
                </a:cubicBezTo>
                <a:lnTo>
                  <a:pt x="4762502" y="236460"/>
                </a:lnTo>
                <a:lnTo>
                  <a:pt x="4762502" y="3981126"/>
                </a:lnTo>
                <a:lnTo>
                  <a:pt x="37157" y="3981126"/>
                </a:lnTo>
                <a:lnTo>
                  <a:pt x="18062" y="3856012"/>
                </a:lnTo>
                <a:cubicBezTo>
                  <a:pt x="6119" y="3738408"/>
                  <a:pt x="0" y="3619083"/>
                  <a:pt x="0" y="3498328"/>
                </a:cubicBezTo>
                <a:cubicBezTo>
                  <a:pt x="0" y="1566255"/>
                  <a:pt x="1566255" y="0"/>
                  <a:pt x="3498328" y="0"/>
                </a:cubicBezTo>
                <a:close/>
              </a:path>
            </a:pathLst>
          </a:custGeom>
          <a:gradFill>
            <a:gsLst>
              <a:gs pos="60000">
                <a:schemeClr val="bg2">
                  <a:alpha val="0"/>
                </a:schemeClr>
              </a:gs>
              <a:gs pos="20000">
                <a:schemeClr val="bg1">
                  <a:alpha val="80000"/>
                </a:schemeClr>
              </a:gs>
            </a:gsLst>
            <a:lin ang="4800000" scaled="0"/>
          </a:gradFill>
          <a:ln>
            <a:noFill/>
          </a:ln>
          <a:effectLst>
            <a:outerShdw blurRad="635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t">
            <a:noAutofit/>
          </a:bodyPr>
          <a:lstStyle/>
          <a:p>
            <a:pPr algn="l">
              <a:lnSpc>
                <a:spcPct val="90000"/>
              </a:lnSpc>
            </a:pPr>
            <a:endParaRPr lang="en-GB" sz="1400"/>
          </a:p>
        </p:txBody>
      </p:sp>
      <p:sp>
        <p:nvSpPr>
          <p:cNvPr id="3" name="Date Placeholder 2">
            <a:extLst>
              <a:ext uri="{FF2B5EF4-FFF2-40B4-BE49-F238E27FC236}">
                <a16:creationId xmlns:a16="http://schemas.microsoft.com/office/drawing/2014/main" id="{7DF8B281-AA64-A05F-0AA6-B02E421260AD}"/>
              </a:ext>
            </a:extLst>
          </p:cNvPr>
          <p:cNvSpPr>
            <a:spLocks noGrp="1"/>
          </p:cNvSpPr>
          <p:nvPr>
            <p:ph type="dt" sz="half" idx="10"/>
          </p:nvPr>
        </p:nvSpPr>
        <p:spPr/>
        <p:txBody>
          <a:body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C08F606D-B52D-1814-C1D0-02E68EEA4B07}"/>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88815DF-59A3-2736-8FF1-0FF9DD63102B}"/>
              </a:ext>
            </a:extLst>
          </p:cNvPr>
          <p:cNvSpPr>
            <a:spLocks noGrp="1"/>
          </p:cNvSpPr>
          <p:nvPr>
            <p:ph type="sldNum" sz="quarter" idx="12"/>
          </p:nvPr>
        </p:nvSpPr>
        <p:spPr/>
        <p:txBody>
          <a:bodyPr/>
          <a:lstStyle/>
          <a:p>
            <a:fld id="{C54CF950-EB70-4312-AF69-48F3BBDFB977}" type="slidenum">
              <a:rPr lang="en-GB" smtClean="0"/>
              <a:pPr/>
              <a:t>‹#›</a:t>
            </a:fld>
            <a:endParaRPr lang="en-GB"/>
          </a:p>
        </p:txBody>
      </p:sp>
      <p:grpSp>
        <p:nvGrpSpPr>
          <p:cNvPr id="6" name="Group 4">
            <a:extLst>
              <a:ext uri="{FF2B5EF4-FFF2-40B4-BE49-F238E27FC236}">
                <a16:creationId xmlns:a16="http://schemas.microsoft.com/office/drawing/2014/main" id="{8D731466-A4F6-DA5E-1BB7-D33B385A497D}"/>
              </a:ext>
            </a:extLst>
          </p:cNvPr>
          <p:cNvGrpSpPr>
            <a:grpSpLocks noChangeAspect="1"/>
          </p:cNvGrpSpPr>
          <p:nvPr userDrawn="1"/>
        </p:nvGrpSpPr>
        <p:grpSpPr bwMode="auto">
          <a:xfrm>
            <a:off x="11407071" y="476250"/>
            <a:ext cx="213430" cy="571500"/>
            <a:chOff x="4249" y="1683"/>
            <a:chExt cx="695" cy="1861"/>
          </a:xfrm>
        </p:grpSpPr>
        <p:sp>
          <p:nvSpPr>
            <p:cNvPr id="7" name="Freeform 5">
              <a:extLst>
                <a:ext uri="{FF2B5EF4-FFF2-40B4-BE49-F238E27FC236}">
                  <a16:creationId xmlns:a16="http://schemas.microsoft.com/office/drawing/2014/main" id="{FF0EC8E8-E804-F6A8-FDB6-D8DB4EF272A4}"/>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DF3D65C6-CF5D-94C2-FFA1-D0EDC38923B7}"/>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9" name="Title 8">
            <a:extLst>
              <a:ext uri="{FF2B5EF4-FFF2-40B4-BE49-F238E27FC236}">
                <a16:creationId xmlns:a16="http://schemas.microsoft.com/office/drawing/2014/main" id="{161465BA-7226-1409-CFB3-EE9D4B68CBCF}"/>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81604543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ackground (Demo B)">
    <p:bg>
      <p:bgPr>
        <a:gradFill>
          <a:gsLst>
            <a:gs pos="100000">
              <a:schemeClr val="bg1"/>
            </a:gs>
            <a:gs pos="0">
              <a:schemeClr val="bg2"/>
            </a:gs>
          </a:gsLst>
          <a:lin ang="5400000" scaled="0"/>
        </a:gradFill>
        <a:effectLst/>
      </p:bgPr>
    </p:bg>
    <p:spTree>
      <p:nvGrpSpPr>
        <p:cNvPr id="1" name=""/>
        <p:cNvGrpSpPr/>
        <p:nvPr/>
      </p:nvGrpSpPr>
      <p:grpSpPr>
        <a:xfrm>
          <a:off x="0" y="0"/>
          <a:ext cx="0" cy="0"/>
          <a:chOff x="0" y="0"/>
          <a:chExt cx="0" cy="0"/>
        </a:xfrm>
      </p:grpSpPr>
      <p:sp>
        <p:nvSpPr>
          <p:cNvPr id="16" name="Freeform: Shape 15">
            <a:extLst>
              <a:ext uri="{FF2B5EF4-FFF2-40B4-BE49-F238E27FC236}">
                <a16:creationId xmlns:a16="http://schemas.microsoft.com/office/drawing/2014/main" id="{CB7476B2-F649-D995-31B4-A3C693DFFD6E}"/>
              </a:ext>
            </a:extLst>
          </p:cNvPr>
          <p:cNvSpPr/>
          <p:nvPr userDrawn="1"/>
        </p:nvSpPr>
        <p:spPr>
          <a:xfrm>
            <a:off x="1" y="4046302"/>
            <a:ext cx="1390962" cy="2811698"/>
          </a:xfrm>
          <a:custGeom>
            <a:avLst/>
            <a:gdLst>
              <a:gd name="connsiteX0" fmla="*/ 0 w 1390962"/>
              <a:gd name="connsiteY0" fmla="*/ 0 h 2811698"/>
              <a:gd name="connsiteX1" fmla="*/ 48270 w 1390962"/>
              <a:gd name="connsiteY1" fmla="*/ 36095 h 2811698"/>
              <a:gd name="connsiteX2" fmla="*/ 1387047 w 1390962"/>
              <a:gd name="connsiteY2" fmla="*/ 2674024 h 2811698"/>
              <a:gd name="connsiteX3" fmla="*/ 1390962 w 1390962"/>
              <a:gd name="connsiteY3" fmla="*/ 2811698 h 2811698"/>
              <a:gd name="connsiteX4" fmla="*/ 0 w 1390962"/>
              <a:gd name="connsiteY4" fmla="*/ 2811698 h 2811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0962" h="2811698">
                <a:moveTo>
                  <a:pt x="0" y="0"/>
                </a:moveTo>
                <a:lnTo>
                  <a:pt x="48270" y="36095"/>
                </a:lnTo>
                <a:cubicBezTo>
                  <a:pt x="818274" y="671559"/>
                  <a:pt x="1326523" y="1612858"/>
                  <a:pt x="1387047" y="2674024"/>
                </a:cubicBezTo>
                <a:lnTo>
                  <a:pt x="1390962" y="2811698"/>
                </a:lnTo>
                <a:lnTo>
                  <a:pt x="0" y="2811698"/>
                </a:lnTo>
                <a:close/>
              </a:path>
            </a:pathLst>
          </a:custGeom>
          <a:gradFill>
            <a:gsLst>
              <a:gs pos="100000">
                <a:schemeClr val="bg2">
                  <a:alpha val="0"/>
                </a:schemeClr>
              </a:gs>
              <a:gs pos="30000">
                <a:schemeClr val="bg1"/>
              </a:gs>
            </a:gsLst>
            <a:lin ang="9000000" scaled="0"/>
          </a:gradFill>
          <a:ln>
            <a:noFill/>
          </a:ln>
          <a:effectLst>
            <a:outerShdw blurRad="635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t">
            <a:noAutofit/>
          </a:bodyPr>
          <a:lstStyle/>
          <a:p>
            <a:pPr lvl="0">
              <a:lnSpc>
                <a:spcPct val="90000"/>
              </a:lnSpc>
            </a:pPr>
            <a:endParaRPr lang="en-GB" sz="1400"/>
          </a:p>
        </p:txBody>
      </p:sp>
      <p:sp>
        <p:nvSpPr>
          <p:cNvPr id="17" name="Freeform: Shape 16">
            <a:extLst>
              <a:ext uri="{FF2B5EF4-FFF2-40B4-BE49-F238E27FC236}">
                <a16:creationId xmlns:a16="http://schemas.microsoft.com/office/drawing/2014/main" id="{1B5F0839-5B03-402A-D9B0-1F4653AC4C51}"/>
              </a:ext>
            </a:extLst>
          </p:cNvPr>
          <p:cNvSpPr/>
          <p:nvPr userDrawn="1"/>
        </p:nvSpPr>
        <p:spPr>
          <a:xfrm>
            <a:off x="2" y="0"/>
            <a:ext cx="5149009" cy="5651500"/>
          </a:xfrm>
          <a:custGeom>
            <a:avLst/>
            <a:gdLst>
              <a:gd name="connsiteX0" fmla="*/ 0 w 5149009"/>
              <a:gd name="connsiteY0" fmla="*/ 0 h 5651500"/>
              <a:gd name="connsiteX1" fmla="*/ 4697975 w 5149009"/>
              <a:gd name="connsiteY1" fmla="*/ 0 h 5651500"/>
              <a:gd name="connsiteX2" fmla="*/ 4789884 w 5149009"/>
              <a:gd name="connsiteY2" fmla="*/ 182176 h 5651500"/>
              <a:gd name="connsiteX3" fmla="*/ 5149009 w 5149009"/>
              <a:gd name="connsiteY3" fmla="*/ 1806836 h 5651500"/>
              <a:gd name="connsiteX4" fmla="*/ 1304345 w 5149009"/>
              <a:gd name="connsiteY4" fmla="*/ 5651500 h 5651500"/>
              <a:gd name="connsiteX5" fmla="*/ 297550 w 5149009"/>
              <a:gd name="connsiteY5" fmla="*/ 5518331 h 5651500"/>
              <a:gd name="connsiteX6" fmla="*/ 0 w 5149009"/>
              <a:gd name="connsiteY6" fmla="*/ 5423793 h 565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9009" h="5651500">
                <a:moveTo>
                  <a:pt x="0" y="0"/>
                </a:moveTo>
                <a:lnTo>
                  <a:pt x="4697975" y="0"/>
                </a:lnTo>
                <a:lnTo>
                  <a:pt x="4789884" y="182176"/>
                </a:lnTo>
                <a:cubicBezTo>
                  <a:pt x="5020310" y="675689"/>
                  <a:pt x="5149009" y="1226233"/>
                  <a:pt x="5149009" y="1806836"/>
                </a:cubicBezTo>
                <a:cubicBezTo>
                  <a:pt x="5149009" y="3930185"/>
                  <a:pt x="3427694" y="5651500"/>
                  <a:pt x="1304345" y="5651500"/>
                </a:cubicBezTo>
                <a:cubicBezTo>
                  <a:pt x="955983" y="5651500"/>
                  <a:pt x="618443" y="5605169"/>
                  <a:pt x="297550" y="5518331"/>
                </a:cubicBezTo>
                <a:lnTo>
                  <a:pt x="0" y="5423793"/>
                </a:lnTo>
                <a:close/>
              </a:path>
            </a:pathLst>
          </a:custGeom>
          <a:gradFill>
            <a:gsLst>
              <a:gs pos="35000">
                <a:schemeClr val="bg2">
                  <a:alpha val="0"/>
                </a:schemeClr>
              </a:gs>
              <a:gs pos="95000">
                <a:schemeClr val="bg1"/>
              </a:gs>
            </a:gsLst>
            <a:lin ang="1800000" scaled="0"/>
          </a:gradFill>
          <a:ln>
            <a:noFill/>
          </a:ln>
          <a:effectLst>
            <a:outerShdw blurRad="635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t">
            <a:noAutofit/>
          </a:bodyPr>
          <a:lstStyle/>
          <a:p>
            <a:pPr>
              <a:lnSpc>
                <a:spcPct val="90000"/>
              </a:lnSpc>
            </a:pPr>
            <a:endParaRPr lang="en-GB" sz="1400"/>
          </a:p>
        </p:txBody>
      </p:sp>
      <p:sp>
        <p:nvSpPr>
          <p:cNvPr id="18" name="Freeform: Shape 17">
            <a:extLst>
              <a:ext uri="{FF2B5EF4-FFF2-40B4-BE49-F238E27FC236}">
                <a16:creationId xmlns:a16="http://schemas.microsoft.com/office/drawing/2014/main" id="{85A9805B-1DF7-51B8-4DC1-687ED1A4A37D}"/>
              </a:ext>
            </a:extLst>
          </p:cNvPr>
          <p:cNvSpPr/>
          <p:nvPr userDrawn="1"/>
        </p:nvSpPr>
        <p:spPr>
          <a:xfrm>
            <a:off x="8223660" y="2412322"/>
            <a:ext cx="3968343" cy="4445679"/>
          </a:xfrm>
          <a:custGeom>
            <a:avLst/>
            <a:gdLst>
              <a:gd name="connsiteX0" fmla="*/ 3844664 w 3968343"/>
              <a:gd name="connsiteY0" fmla="*/ 0 h 4445679"/>
              <a:gd name="connsiteX1" fmla="*/ 3968343 w 3968343"/>
              <a:gd name="connsiteY1" fmla="*/ 3128 h 4445679"/>
              <a:gd name="connsiteX2" fmla="*/ 3968343 w 3968343"/>
              <a:gd name="connsiteY2" fmla="*/ 4445679 h 4445679"/>
              <a:gd name="connsiteX3" fmla="*/ 51582 w 3968343"/>
              <a:gd name="connsiteY3" fmla="*/ 4445679 h 4445679"/>
              <a:gd name="connsiteX4" fmla="*/ 19850 w 3968343"/>
              <a:gd name="connsiteY4" fmla="*/ 4237759 h 4445679"/>
              <a:gd name="connsiteX5" fmla="*/ 0 w 3968343"/>
              <a:gd name="connsiteY5" fmla="*/ 3844664 h 4445679"/>
              <a:gd name="connsiteX6" fmla="*/ 3844664 w 3968343"/>
              <a:gd name="connsiteY6" fmla="*/ 0 h 444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8343" h="4445679">
                <a:moveTo>
                  <a:pt x="3844664" y="0"/>
                </a:moveTo>
                <a:lnTo>
                  <a:pt x="3968343" y="3128"/>
                </a:lnTo>
                <a:lnTo>
                  <a:pt x="3968343" y="4445679"/>
                </a:lnTo>
                <a:lnTo>
                  <a:pt x="51582" y="4445679"/>
                </a:lnTo>
                <a:lnTo>
                  <a:pt x="19850" y="4237759"/>
                </a:lnTo>
                <a:cubicBezTo>
                  <a:pt x="6724" y="4108512"/>
                  <a:pt x="0" y="3977374"/>
                  <a:pt x="0" y="3844664"/>
                </a:cubicBezTo>
                <a:cubicBezTo>
                  <a:pt x="0" y="1721315"/>
                  <a:pt x="1721315" y="0"/>
                  <a:pt x="3844664" y="0"/>
                </a:cubicBezTo>
                <a:close/>
              </a:path>
            </a:pathLst>
          </a:custGeom>
          <a:gradFill>
            <a:gsLst>
              <a:gs pos="0">
                <a:schemeClr val="bg2">
                  <a:alpha val="0"/>
                </a:schemeClr>
              </a:gs>
              <a:gs pos="90000">
                <a:schemeClr val="bg1"/>
              </a:gs>
            </a:gsLst>
            <a:lin ang="13200000" scaled="0"/>
          </a:gradFill>
          <a:ln>
            <a:noFill/>
          </a:ln>
          <a:effectLst>
            <a:outerShdw blurRad="635000" algn="ctr"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tIns="90000" bIns="90000" rtlCol="0" anchor="t">
            <a:noAutofit/>
          </a:bodyPr>
          <a:lstStyle/>
          <a:p>
            <a:pPr>
              <a:lnSpc>
                <a:spcPct val="90000"/>
              </a:lnSpc>
            </a:pPr>
            <a:endParaRPr lang="en-GB" sz="1400"/>
          </a:p>
        </p:txBody>
      </p:sp>
      <p:sp>
        <p:nvSpPr>
          <p:cNvPr id="2" name="Title 1">
            <a:extLst>
              <a:ext uri="{FF2B5EF4-FFF2-40B4-BE49-F238E27FC236}">
                <a16:creationId xmlns:a16="http://schemas.microsoft.com/office/drawing/2014/main" id="{0C4A3CA6-60EA-8A87-0FC1-A0181EA4DEE7}"/>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GB"/>
          </a:p>
        </p:txBody>
      </p:sp>
      <p:sp>
        <p:nvSpPr>
          <p:cNvPr id="3" name="Date Placeholder 2">
            <a:extLst>
              <a:ext uri="{FF2B5EF4-FFF2-40B4-BE49-F238E27FC236}">
                <a16:creationId xmlns:a16="http://schemas.microsoft.com/office/drawing/2014/main" id="{7DF8B281-AA64-A05F-0AA6-B02E421260AD}"/>
              </a:ext>
            </a:extLst>
          </p:cNvPr>
          <p:cNvSpPr>
            <a:spLocks noGrp="1"/>
          </p:cNvSpPr>
          <p:nvPr>
            <p:ph type="dt" sz="half" idx="10"/>
          </p:nvPr>
        </p:nvSpPr>
        <p:spPr/>
        <p:txBody>
          <a:body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C08F606D-B52D-1814-C1D0-02E68EEA4B07}"/>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88815DF-59A3-2736-8FF1-0FF9DD63102B}"/>
              </a:ext>
            </a:extLst>
          </p:cNvPr>
          <p:cNvSpPr>
            <a:spLocks noGrp="1"/>
          </p:cNvSpPr>
          <p:nvPr>
            <p:ph type="sldNum" sz="quarter" idx="12"/>
          </p:nvPr>
        </p:nvSpPr>
        <p:spPr/>
        <p:txBody>
          <a:bodyPr/>
          <a:lstStyle/>
          <a:p>
            <a:fld id="{C54CF950-EB70-4312-AF69-48F3BBDFB977}" type="slidenum">
              <a:rPr lang="en-GB" smtClean="0"/>
              <a:pPr/>
              <a:t>‹#›</a:t>
            </a:fld>
            <a:endParaRPr lang="en-GB"/>
          </a:p>
        </p:txBody>
      </p:sp>
      <p:grpSp>
        <p:nvGrpSpPr>
          <p:cNvPr id="6" name="Group 4">
            <a:extLst>
              <a:ext uri="{FF2B5EF4-FFF2-40B4-BE49-F238E27FC236}">
                <a16:creationId xmlns:a16="http://schemas.microsoft.com/office/drawing/2014/main" id="{AC15A549-1D73-892F-0514-1C241F940C54}"/>
              </a:ext>
            </a:extLst>
          </p:cNvPr>
          <p:cNvGrpSpPr>
            <a:grpSpLocks noChangeAspect="1"/>
          </p:cNvGrpSpPr>
          <p:nvPr userDrawn="1"/>
        </p:nvGrpSpPr>
        <p:grpSpPr bwMode="auto">
          <a:xfrm>
            <a:off x="11407071" y="476250"/>
            <a:ext cx="213430" cy="571500"/>
            <a:chOff x="4249" y="1683"/>
            <a:chExt cx="695" cy="1861"/>
          </a:xfrm>
        </p:grpSpPr>
        <p:sp>
          <p:nvSpPr>
            <p:cNvPr id="7" name="Freeform 5">
              <a:extLst>
                <a:ext uri="{FF2B5EF4-FFF2-40B4-BE49-F238E27FC236}">
                  <a16:creationId xmlns:a16="http://schemas.microsoft.com/office/drawing/2014/main" id="{CFA7FB04-9FF3-0116-A905-D0B671AAF9A7}"/>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02C438C1-4697-0E96-818D-84B8DFCBA192}"/>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3818410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icture dark)">
    <p:bg>
      <p:bgPr>
        <a:gradFill>
          <a:gsLst>
            <a:gs pos="0">
              <a:schemeClr val="bg2">
                <a:lumMod val="75000"/>
              </a:schemeClr>
            </a:gs>
            <a:gs pos="80000">
              <a:schemeClr val="bg2">
                <a:lumMod val="50000"/>
              </a:schemeClr>
            </a:gs>
          </a:gsLst>
          <a:lin ang="7800000" scaled="0"/>
        </a:gradFill>
        <a:effectLst/>
      </p:bgPr>
    </p:bg>
    <p:spTree>
      <p:nvGrpSpPr>
        <p:cNvPr id="1" name=""/>
        <p:cNvGrpSpPr/>
        <p:nvPr/>
      </p:nvGrpSpPr>
      <p:grpSpPr>
        <a:xfrm>
          <a:off x="0" y="0"/>
          <a:ext cx="0" cy="0"/>
          <a:chOff x="0" y="0"/>
          <a:chExt cx="0" cy="0"/>
        </a:xfrm>
      </p:grpSpPr>
      <p:pic>
        <p:nvPicPr>
          <p:cNvPr id="34" name="Picture 33" descr="Background pattern&#10;&#10;Description automatically generated" hidden="1">
            <a:extLst>
              <a:ext uri="{FF2B5EF4-FFF2-40B4-BE49-F238E27FC236}">
                <a16:creationId xmlns:a16="http://schemas.microsoft.com/office/drawing/2014/main" id="{1B5FBD87-111D-DBC9-EAC5-35090F4EA31C}"/>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 name="Title 1">
            <a:extLst>
              <a:ext uri="{FF2B5EF4-FFF2-40B4-BE49-F238E27FC236}">
                <a16:creationId xmlns:a16="http://schemas.microsoft.com/office/drawing/2014/main" id="{3DFF702D-1BAA-CD04-CB6F-1835CAFA77C8}"/>
              </a:ext>
            </a:extLst>
          </p:cNvPr>
          <p:cNvSpPr>
            <a:spLocks noGrp="1"/>
          </p:cNvSpPr>
          <p:nvPr>
            <p:ph type="ctrTitle" hasCustomPrompt="1"/>
          </p:nvPr>
        </p:nvSpPr>
        <p:spPr>
          <a:xfrm>
            <a:off x="571500" y="2222500"/>
            <a:ext cx="5461000" cy="2667000"/>
          </a:xfrm>
        </p:spPr>
        <p:txBody>
          <a:bodyPr anchor="ctr">
            <a:normAutofit/>
          </a:bodyPr>
          <a:lstStyle>
            <a:lvl1pPr algn="l">
              <a:defRPr sz="6000">
                <a:solidFill>
                  <a:schemeClr val="tx1"/>
                </a:solidFill>
              </a:defRPr>
            </a:lvl1pPr>
          </a:lstStyle>
          <a:p>
            <a:r>
              <a:rPr lang="en-US"/>
              <a:t>Title </a:t>
            </a:r>
            <a:br>
              <a:rPr lang="en-US"/>
            </a:br>
            <a:r>
              <a:rPr lang="en-US"/>
              <a:t>(60pt-96pt)</a:t>
            </a:r>
            <a:endParaRPr lang="en-GB"/>
          </a:p>
        </p:txBody>
      </p:sp>
      <p:sp>
        <p:nvSpPr>
          <p:cNvPr id="3" name="Subtitle 2">
            <a:extLst>
              <a:ext uri="{FF2B5EF4-FFF2-40B4-BE49-F238E27FC236}">
                <a16:creationId xmlns:a16="http://schemas.microsoft.com/office/drawing/2014/main" id="{4EF0327D-7FFB-B984-338C-26FC22F455E0}"/>
              </a:ext>
            </a:extLst>
          </p:cNvPr>
          <p:cNvSpPr>
            <a:spLocks noGrp="1"/>
          </p:cNvSpPr>
          <p:nvPr>
            <p:ph type="subTitle" idx="1" hasCustomPrompt="1"/>
          </p:nvPr>
        </p:nvSpPr>
        <p:spPr>
          <a:xfrm>
            <a:off x="571500" y="5016500"/>
            <a:ext cx="5461000" cy="1269999"/>
          </a:xfrm>
        </p:spPr>
        <p:txBody>
          <a:bodyPr/>
          <a:lstStyle>
            <a:lvl1pPr marL="0" indent="0" algn="l" defTabSz="914400" rtl="0" eaLnBrk="1" latinLnBrk="0" hangingPunct="1">
              <a:lnSpc>
                <a:spcPct val="90000"/>
              </a:lnSpc>
              <a:spcBef>
                <a:spcPts val="1000"/>
              </a:spcBef>
              <a:buClr>
                <a:schemeClr val="tx2"/>
              </a:buClr>
              <a:buSzPct val="120000"/>
              <a:buFont typeface="Lucida Sans Unicode" panose="020B0602030504020204" pitchFamily="34" charset="0"/>
              <a:buNone/>
              <a:defRPr lang="en-US" sz="2400" kern="1200" baseline="0" dirty="0">
                <a:solidFill>
                  <a:schemeClr val="tx1"/>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GB"/>
              <a:t>A</a:t>
            </a:r>
            <a:r>
              <a:rPr lang="en-US"/>
              <a:t>dd subtitle / additional info here. </a:t>
            </a:r>
            <a:br>
              <a:rPr lang="en-US"/>
            </a:br>
            <a:r>
              <a:rPr lang="en-US"/>
              <a:t>Presenter name, position, date etc.</a:t>
            </a:r>
          </a:p>
        </p:txBody>
      </p:sp>
      <p:sp>
        <p:nvSpPr>
          <p:cNvPr id="36" name="Picture Placeholder 35">
            <a:extLst>
              <a:ext uri="{FF2B5EF4-FFF2-40B4-BE49-F238E27FC236}">
                <a16:creationId xmlns:a16="http://schemas.microsoft.com/office/drawing/2014/main" id="{7BCC8E1F-4559-98E4-5C9F-46BE46C4D775}"/>
              </a:ext>
            </a:extLst>
          </p:cNvPr>
          <p:cNvSpPr>
            <a:spLocks noGrp="1"/>
          </p:cNvSpPr>
          <p:nvPr>
            <p:ph type="pic" sz="quarter" idx="13" hasCustomPrompt="1"/>
          </p:nvPr>
        </p:nvSpPr>
        <p:spPr>
          <a:xfrm>
            <a:off x="6262688" y="0"/>
            <a:ext cx="5929313" cy="6858000"/>
          </a:xfrm>
          <a:custGeom>
            <a:avLst/>
            <a:gdLst>
              <a:gd name="connsiteX0" fmla="*/ 0 w 5929313"/>
              <a:gd name="connsiteY0" fmla="*/ 0 h 6858000"/>
              <a:gd name="connsiteX1" fmla="*/ 5929313 w 5929313"/>
              <a:gd name="connsiteY1" fmla="*/ 0 h 6858000"/>
              <a:gd name="connsiteX2" fmla="*/ 5929313 w 5929313"/>
              <a:gd name="connsiteY2" fmla="*/ 6858000 h 6858000"/>
              <a:gd name="connsiteX3" fmla="*/ 689174 w 5929313"/>
              <a:gd name="connsiteY3" fmla="*/ 6858000 h 6858000"/>
              <a:gd name="connsiteX4" fmla="*/ 780603 w 5929313"/>
              <a:gd name="connsiteY4" fmla="*/ 6572595 h 6858000"/>
              <a:gd name="connsiteX5" fmla="*/ 1230314 w 5929313"/>
              <a:gd name="connsiteY5" fmla="*/ 3429001 h 6858000"/>
              <a:gd name="connsiteX6" fmla="*/ 780603 w 5929313"/>
              <a:gd name="connsiteY6" fmla="*/ 285406 h 6858000"/>
              <a:gd name="connsiteX7" fmla="*/ 689176 w 5929313"/>
              <a:gd name="connsiteY7" fmla="*/ 2 h 6858000"/>
              <a:gd name="connsiteX8" fmla="*/ 0 w 5929313"/>
              <a:gd name="connsiteY8" fmla="*/ 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29313" h="6858000">
                <a:moveTo>
                  <a:pt x="0" y="0"/>
                </a:moveTo>
                <a:lnTo>
                  <a:pt x="5929313" y="0"/>
                </a:lnTo>
                <a:lnTo>
                  <a:pt x="5929313" y="6858000"/>
                </a:lnTo>
                <a:lnTo>
                  <a:pt x="689174" y="6858000"/>
                </a:lnTo>
                <a:lnTo>
                  <a:pt x="780603" y="6572595"/>
                </a:lnTo>
                <a:cubicBezTo>
                  <a:pt x="1070182" y="5606380"/>
                  <a:pt x="1230314" y="4544082"/>
                  <a:pt x="1230314" y="3429001"/>
                </a:cubicBezTo>
                <a:cubicBezTo>
                  <a:pt x="1230314" y="2313920"/>
                  <a:pt x="1070182" y="1251621"/>
                  <a:pt x="780603" y="285406"/>
                </a:cubicBezTo>
                <a:lnTo>
                  <a:pt x="689176" y="2"/>
                </a:lnTo>
                <a:lnTo>
                  <a:pt x="0" y="2"/>
                </a:lnTo>
                <a:close/>
              </a:path>
            </a:pathLst>
          </a:custGeom>
          <a:solidFill>
            <a:schemeClr val="bg2"/>
          </a:solidFill>
        </p:spPr>
        <p:txBody>
          <a:bodyPr wrap="square" tIns="1008000" anchor="ctr">
            <a:noAutofit/>
          </a:bodyPr>
          <a:lstStyle>
            <a:lvl1pPr marL="0" indent="0" algn="ctr">
              <a:buNone/>
              <a:defRPr sz="1800">
                <a:solidFill>
                  <a:schemeClr val="tx1"/>
                </a:solidFill>
              </a:defRPr>
            </a:lvl1pPr>
          </a:lstStyle>
          <a:p>
            <a:r>
              <a:rPr lang="en-US"/>
              <a:t>Click to add picture</a:t>
            </a:r>
            <a:endParaRPr lang="en-GB"/>
          </a:p>
        </p:txBody>
      </p:sp>
      <p:sp>
        <p:nvSpPr>
          <p:cNvPr id="7" name="Date Placeholder 6">
            <a:extLst>
              <a:ext uri="{FF2B5EF4-FFF2-40B4-BE49-F238E27FC236}">
                <a16:creationId xmlns:a16="http://schemas.microsoft.com/office/drawing/2014/main" id="{A2F62A0C-09EA-0A98-7037-B2F6F4B5A396}"/>
              </a:ext>
            </a:extLst>
          </p:cNvPr>
          <p:cNvSpPr>
            <a:spLocks noGrp="1"/>
          </p:cNvSpPr>
          <p:nvPr>
            <p:ph type="dt" sz="half" idx="14"/>
          </p:nvPr>
        </p:nvSpPr>
        <p:spPr/>
        <p:txBody>
          <a:bodyPr/>
          <a:lstStyle/>
          <a:p>
            <a:fld id="{48997C92-2801-4579-891E-3D996B43CA00}" type="datetimeFigureOut">
              <a:rPr lang="en-GB" smtClean="0"/>
              <a:pPr/>
              <a:t>26/02/2025</a:t>
            </a:fld>
            <a:endParaRPr lang="en-GB"/>
          </a:p>
        </p:txBody>
      </p:sp>
      <p:sp>
        <p:nvSpPr>
          <p:cNvPr id="8" name="Footer Placeholder 7">
            <a:extLst>
              <a:ext uri="{FF2B5EF4-FFF2-40B4-BE49-F238E27FC236}">
                <a16:creationId xmlns:a16="http://schemas.microsoft.com/office/drawing/2014/main" id="{FC74B1D4-7596-B6A9-99E5-6D0EE0234A7C}"/>
              </a:ext>
            </a:extLst>
          </p:cNvPr>
          <p:cNvSpPr>
            <a:spLocks noGrp="1"/>
          </p:cNvSpPr>
          <p:nvPr>
            <p:ph type="ftr" sz="quarter" idx="15"/>
          </p:nvPr>
        </p:nvSpPr>
        <p:spPr>
          <a:xfrm>
            <a:off x="571500" y="6477000"/>
            <a:ext cx="2667000" cy="254000"/>
          </a:xfrm>
        </p:spPr>
        <p:txBody>
          <a:bodyPr/>
          <a:lstStyle/>
          <a:p>
            <a:endParaRPr lang="en-GB"/>
          </a:p>
        </p:txBody>
      </p:sp>
      <p:sp>
        <p:nvSpPr>
          <p:cNvPr id="9" name="Slide Number Placeholder 8">
            <a:extLst>
              <a:ext uri="{FF2B5EF4-FFF2-40B4-BE49-F238E27FC236}">
                <a16:creationId xmlns:a16="http://schemas.microsoft.com/office/drawing/2014/main" id="{2A37D3E6-36BC-F1A3-1668-555BDD820D0A}"/>
              </a:ext>
            </a:extLst>
          </p:cNvPr>
          <p:cNvSpPr>
            <a:spLocks noGrp="1"/>
          </p:cNvSpPr>
          <p:nvPr>
            <p:ph type="sldNum" sz="quarter" idx="16"/>
          </p:nvPr>
        </p:nvSpPr>
        <p:spPr/>
        <p:txBody>
          <a:bodyPr/>
          <a:lstStyle/>
          <a:p>
            <a:fld id="{C54CF950-EB70-4312-AF69-48F3BBDFB977}" type="slidenum">
              <a:rPr lang="en-GB" smtClean="0"/>
              <a:pPr/>
              <a:t>‹#›</a:t>
            </a:fld>
            <a:endParaRPr lang="en-GB"/>
          </a:p>
        </p:txBody>
      </p:sp>
      <p:sp>
        <p:nvSpPr>
          <p:cNvPr id="5" name="Picture Placeholder 4">
            <a:extLst>
              <a:ext uri="{FF2B5EF4-FFF2-40B4-BE49-F238E27FC236}">
                <a16:creationId xmlns:a16="http://schemas.microsoft.com/office/drawing/2014/main" id="{A2038054-3085-7595-6DD3-6C84BAD12A8E}"/>
              </a:ext>
            </a:extLst>
          </p:cNvPr>
          <p:cNvSpPr>
            <a:spLocks noGrp="1"/>
          </p:cNvSpPr>
          <p:nvPr>
            <p:ph type="pic" sz="quarter" idx="17" hasCustomPrompt="1"/>
          </p:nvPr>
        </p:nvSpPr>
        <p:spPr>
          <a:xfrm>
            <a:off x="3365500" y="381000"/>
            <a:ext cx="2667000" cy="762000"/>
          </a:xfrm>
        </p:spPr>
        <p:txBody>
          <a:bodyPr anchor="b"/>
          <a:lstStyle>
            <a:lvl1pPr marL="0" indent="0" algn="ctr">
              <a:spcBef>
                <a:spcPts val="0"/>
              </a:spcBef>
              <a:buNone/>
              <a:defRPr sz="1400"/>
            </a:lvl1pPr>
          </a:lstStyle>
          <a:p>
            <a:r>
              <a:rPr lang="en-US"/>
              <a:t>Click icon to add</a:t>
            </a:r>
            <a:br>
              <a:rPr lang="en-US"/>
            </a:br>
            <a:br>
              <a:rPr lang="en-US"/>
            </a:br>
            <a:br>
              <a:rPr lang="en-US"/>
            </a:br>
            <a:r>
              <a:rPr lang="en-US"/>
              <a:t>Partner Logo</a:t>
            </a:r>
            <a:endParaRPr lang="en-GB"/>
          </a:p>
        </p:txBody>
      </p:sp>
      <p:pic>
        <p:nvPicPr>
          <p:cNvPr id="4" name="Graphic 3">
            <a:extLst>
              <a:ext uri="{FF2B5EF4-FFF2-40B4-BE49-F238E27FC236}">
                <a16:creationId xmlns:a16="http://schemas.microsoft.com/office/drawing/2014/main" id="{28AA2220-D556-5A95-2B6B-AD7D6087F2E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71500" y="476251"/>
            <a:ext cx="2143123" cy="571499"/>
          </a:xfrm>
          <a:prstGeom prst="rect">
            <a:avLst/>
          </a:prstGeom>
        </p:spPr>
      </p:pic>
    </p:spTree>
    <p:extLst>
      <p:ext uri="{BB962C8B-B14F-4D97-AF65-F5344CB8AC3E}">
        <p14:creationId xmlns:p14="http://schemas.microsoft.com/office/powerpoint/2010/main" val="260270112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par>
                                <p:cTn id="8" presetID="42" presetClass="path" presetSubtype="0" decel="100000" fill="hold" grpId="1" nodeType="withEffect">
                                  <p:stCondLst>
                                    <p:cond delay="200"/>
                                  </p:stCondLst>
                                  <p:childTnLst>
                                    <p:animMotion origin="layout" path="M -3.33333E-6 0.03889 L -3.33333E-6 1.48148E-6 " pathEditMode="relative" rAng="0" ptsTypes="AA">
                                      <p:cBhvr>
                                        <p:cTn id="9" dur="750" fill="hold"/>
                                        <p:tgtEl>
                                          <p:spTgt spid="2"/>
                                        </p:tgtEl>
                                        <p:attrNameLst>
                                          <p:attrName>ppt_x</p:attrName>
                                          <p:attrName>ppt_y</p:attrName>
                                        </p:attrNameLst>
                                      </p:cBhvr>
                                      <p:rCtr x="0" y="-1944"/>
                                    </p:animMotion>
                                  </p:childTnLst>
                                </p:cTn>
                              </p:par>
                              <p:par>
                                <p:cTn id="10" presetID="10" presetClass="entr" presetSubtype="0" fill="hold" grpId="0" nodeType="withEffect">
                                  <p:stCondLst>
                                    <p:cond delay="3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750"/>
                                        <p:tgtEl>
                                          <p:spTgt spid="3"/>
                                        </p:tgtEl>
                                      </p:cBhvr>
                                    </p:animEffect>
                                  </p:childTnLst>
                                </p:cTn>
                              </p:par>
                              <p:par>
                                <p:cTn id="13" presetID="42" presetClass="path" presetSubtype="0" decel="100000" fill="hold" grpId="1" nodeType="withEffect">
                                  <p:stCondLst>
                                    <p:cond delay="300"/>
                                  </p:stCondLst>
                                  <p:childTnLst>
                                    <p:animMotion origin="layout" path="M -3.33333E-6 0.03889 L -3.33333E-6 -4.07407E-6 " pathEditMode="relative" rAng="0" ptsTypes="AA">
                                      <p:cBhvr>
                                        <p:cTn id="14" dur="750" fill="hold"/>
                                        <p:tgtEl>
                                          <p:spTgt spid="3"/>
                                        </p:tgtEl>
                                        <p:attrNameLst>
                                          <p:attrName>ppt_x</p:attrName>
                                          <p:attrName>ppt_y</p:attrName>
                                        </p:attrNameLst>
                                      </p:cBhvr>
                                      <p:rCtr x="0" y="-1944"/>
                                    </p:animMotion>
                                  </p:childTnLst>
                                </p:cTn>
                              </p:par>
                              <p:par>
                                <p:cTn id="15" presetID="10" presetClass="entr" presetSubtype="0" fill="hold" grpId="0" nodeType="withEffect">
                                  <p:stCondLst>
                                    <p:cond delay="500"/>
                                  </p:stCondLst>
                                  <p:childTnLst>
                                    <p:set>
                                      <p:cBhvr>
                                        <p:cTn id="16" dur="1" fill="hold">
                                          <p:stCondLst>
                                            <p:cond delay="0"/>
                                          </p:stCondLst>
                                        </p:cTn>
                                        <p:tgtEl>
                                          <p:spTgt spid="36"/>
                                        </p:tgtEl>
                                        <p:attrNameLst>
                                          <p:attrName>style.visibility</p:attrName>
                                        </p:attrNameLst>
                                      </p:cBhvr>
                                      <p:to>
                                        <p:strVal val="visible"/>
                                      </p:to>
                                    </p:set>
                                    <p:animEffect transition="in" filter="fade">
                                      <p:cBhvr>
                                        <p:cTn id="17" dur="750"/>
                                        <p:tgtEl>
                                          <p:spTgt spid="36"/>
                                        </p:tgtEl>
                                      </p:cBhvr>
                                    </p:animEffect>
                                  </p:childTnLst>
                                </p:cTn>
                              </p:par>
                              <p:par>
                                <p:cTn id="18" presetID="10" presetClass="entr" presetSubtype="0" fill="hold" nodeType="withEffect">
                                  <p:stCondLst>
                                    <p:cond delay="10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750"/>
                                        <p:tgtEl>
                                          <p:spTgt spid="4"/>
                                        </p:tgtEl>
                                      </p:cBhvr>
                                    </p:animEffect>
                                  </p:childTnLst>
                                </p:cTn>
                              </p:par>
                              <p:par>
                                <p:cTn id="21" presetID="42" presetClass="path" presetSubtype="0" decel="100000" fill="hold" nodeType="withEffect">
                                  <p:stCondLst>
                                    <p:cond delay="100"/>
                                  </p:stCondLst>
                                  <p:childTnLst>
                                    <p:animMotion origin="layout" path="M 4.375E-6 0.03889 L 4.375E-6 -1.11111E-6 " pathEditMode="relative" rAng="0" ptsTypes="AA">
                                      <p:cBhvr>
                                        <p:cTn id="22" dur="750" fill="hold"/>
                                        <p:tgtEl>
                                          <p:spTgt spid="4"/>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tmplLst>
          <p:tmpl>
            <p:tnLst>
              <p:par>
                <p:cTn presetID="10" presetClass="entr" presetSubtype="0" fill="hold" nodeType="withEffect">
                  <p:stCondLst>
                    <p:cond delay="30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P spid="3" grpId="1">
        <p:tmplLst>
          <p:tmpl>
            <p:tnLst>
              <p:par>
                <p:cTn presetID="42" presetClass="path" presetSubtype="0" decel="100000" fill="hold" nodeType="withEffect">
                  <p:stCondLst>
                    <p:cond delay="300"/>
                  </p:stCondLst>
                  <p:childTnLst>
                    <p:animMotion origin="layout" path="M -3.33333E-6 0.03889 L -3.33333E-6 -4.07407E-6 " pathEditMode="relative" rAng="0" ptsTypes="AA">
                      <p:cBhvr>
                        <p:cTn dur="750" fill="hold"/>
                        <p:tgtEl>
                          <p:spTgt spid="3"/>
                        </p:tgtEl>
                        <p:attrNameLst>
                          <p:attrName>ppt_x</p:attrName>
                          <p:attrName>ppt_y</p:attrName>
                        </p:attrNameLst>
                      </p:cBhvr>
                      <p:rCtr x="0" y="-1944"/>
                    </p:animMotion>
                  </p:childTnLst>
                </p:cTn>
              </p:par>
            </p:tnLst>
          </p:tmpl>
        </p:tmplLst>
      </p:bldP>
      <p:bldP spid="36" grpId="0" animBg="1"/>
    </p:bld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ntent with separator">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DA5A1397-0736-6822-591B-BD376DC31C4D}"/>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1" name="Rectangle 20">
            <a:extLst>
              <a:ext uri="{FF2B5EF4-FFF2-40B4-BE49-F238E27FC236}">
                <a16:creationId xmlns:a16="http://schemas.microsoft.com/office/drawing/2014/main" id="{21A2361A-5070-C992-C60F-5BCCCBD285DD}"/>
              </a:ext>
            </a:extLst>
          </p:cNvPr>
          <p:cNvSpPr>
            <a:spLocks/>
          </p:cNvSpPr>
          <p:nvPr userDrawn="1"/>
        </p:nvSpPr>
        <p:spPr>
          <a:xfrm>
            <a:off x="285750" y="0"/>
            <a:ext cx="1190625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Date Placeholder 2">
            <a:extLst>
              <a:ext uri="{FF2B5EF4-FFF2-40B4-BE49-F238E27FC236}">
                <a16:creationId xmlns:a16="http://schemas.microsoft.com/office/drawing/2014/main" id="{5DF7CB9C-5D23-0EFA-666C-36597079EA64}"/>
              </a:ext>
            </a:extLst>
          </p:cNvPr>
          <p:cNvSpPr>
            <a:spLocks noGrp="1"/>
          </p:cNvSpPr>
          <p:nvPr>
            <p:ph type="dt" sz="half" idx="10"/>
          </p:nvPr>
        </p:nvSpPr>
        <p:spPr/>
        <p:txBody>
          <a:body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4C39A0DB-2A05-F33F-346F-5B10487A241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B85A6DFF-80F9-857A-61B6-38C073C81140}"/>
              </a:ext>
            </a:extLst>
          </p:cNvPr>
          <p:cNvSpPr>
            <a:spLocks noGrp="1"/>
          </p:cNvSpPr>
          <p:nvPr>
            <p:ph type="sldNum" sz="quarter" idx="12"/>
          </p:nvPr>
        </p:nvSpPr>
        <p:spPr/>
        <p:txBody>
          <a:bodyPr/>
          <a:lstStyle/>
          <a:p>
            <a:fld id="{C54CF950-EB70-4312-AF69-48F3BBDFB977}" type="slidenum">
              <a:rPr lang="en-GB" smtClean="0"/>
              <a:pPr/>
              <a:t>‹#›</a:t>
            </a:fld>
            <a:endParaRPr lang="en-GB"/>
          </a:p>
        </p:txBody>
      </p:sp>
      <p:sp>
        <p:nvSpPr>
          <p:cNvPr id="10" name="Text Placeholder 9">
            <a:extLst>
              <a:ext uri="{FF2B5EF4-FFF2-40B4-BE49-F238E27FC236}">
                <a16:creationId xmlns:a16="http://schemas.microsoft.com/office/drawing/2014/main" id="{14D69292-5975-9053-ED0C-FD3967C37CBC}"/>
              </a:ext>
            </a:extLst>
          </p:cNvPr>
          <p:cNvSpPr>
            <a:spLocks noGrp="1"/>
          </p:cNvSpPr>
          <p:nvPr>
            <p:ph type="body" sz="quarter" idx="13" hasCustomPrompt="1"/>
          </p:nvPr>
        </p:nvSpPr>
        <p:spPr>
          <a:xfrm>
            <a:off x="571500" y="1524000"/>
            <a:ext cx="4064000" cy="4762500"/>
          </a:xfrm>
        </p:spPr>
        <p:txBody>
          <a:bodyPr anchor="ctr">
            <a:normAutofit/>
          </a:bodyPr>
          <a:lstStyle>
            <a:lvl1pPr marL="0" indent="0" algn="ctr">
              <a:buNone/>
              <a:defRPr sz="2400" b="1">
                <a:solidFill>
                  <a:schemeClr val="tx1"/>
                </a:solidFill>
                <a:latin typeface="+mn-lt"/>
              </a:defRPr>
            </a:lvl1pPr>
          </a:lstStyle>
          <a:p>
            <a:pPr lvl="0"/>
            <a:r>
              <a:rPr lang="en-US"/>
              <a:t>Text</a:t>
            </a:r>
            <a:endParaRPr lang="en-GB"/>
          </a:p>
        </p:txBody>
      </p:sp>
      <p:sp>
        <p:nvSpPr>
          <p:cNvPr id="14" name="Text Placeholder 13">
            <a:extLst>
              <a:ext uri="{FF2B5EF4-FFF2-40B4-BE49-F238E27FC236}">
                <a16:creationId xmlns:a16="http://schemas.microsoft.com/office/drawing/2014/main" id="{B1EF18C2-B6BA-F377-3FCD-7767DFEDF68C}"/>
              </a:ext>
            </a:extLst>
          </p:cNvPr>
          <p:cNvSpPr>
            <a:spLocks noGrp="1"/>
          </p:cNvSpPr>
          <p:nvPr>
            <p:ph type="body" sz="quarter" idx="16"/>
          </p:nvPr>
        </p:nvSpPr>
        <p:spPr>
          <a:xfrm>
            <a:off x="4762500" y="1524000"/>
            <a:ext cx="6858000" cy="4762500"/>
          </a:xfrm>
        </p:spPr>
        <p:txBody>
          <a:bodyPr lIns="1224000" rIns="720000"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Title 6">
            <a:extLst>
              <a:ext uri="{FF2B5EF4-FFF2-40B4-BE49-F238E27FC236}">
                <a16:creationId xmlns:a16="http://schemas.microsoft.com/office/drawing/2014/main" id="{DFB301A8-86AE-A1C7-BBCE-0D53704574A3}"/>
              </a:ext>
            </a:extLst>
          </p:cNvPr>
          <p:cNvSpPr>
            <a:spLocks noGrp="1"/>
          </p:cNvSpPr>
          <p:nvPr>
            <p:ph type="title" hasCustomPrompt="1"/>
          </p:nvPr>
        </p:nvSpPr>
        <p:spPr/>
        <p:txBody>
          <a:bodyPr anchor="ctr"/>
          <a:lstStyle>
            <a:lvl1pPr>
              <a:defRPr>
                <a:solidFill>
                  <a:schemeClr val="tx1"/>
                </a:solidFill>
              </a:defRPr>
            </a:lvl1pPr>
          </a:lstStyle>
          <a:p>
            <a:r>
              <a:rPr lang="en-US"/>
              <a:t>Slide Title</a:t>
            </a:r>
            <a:endParaRPr lang="en-GB"/>
          </a:p>
        </p:txBody>
      </p:sp>
      <p:sp>
        <p:nvSpPr>
          <p:cNvPr id="15" name="Oval 14">
            <a:extLst>
              <a:ext uri="{FF2B5EF4-FFF2-40B4-BE49-F238E27FC236}">
                <a16:creationId xmlns:a16="http://schemas.microsoft.com/office/drawing/2014/main" id="{487417EB-17A7-5026-9A1B-76A683E1902D}"/>
              </a:ext>
            </a:extLst>
          </p:cNvPr>
          <p:cNvSpPr/>
          <p:nvPr userDrawn="1"/>
        </p:nvSpPr>
        <p:spPr>
          <a:xfrm>
            <a:off x="4635500" y="1524000"/>
            <a:ext cx="127000" cy="127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val 15">
            <a:extLst>
              <a:ext uri="{FF2B5EF4-FFF2-40B4-BE49-F238E27FC236}">
                <a16:creationId xmlns:a16="http://schemas.microsoft.com/office/drawing/2014/main" id="{B15D9A07-11E7-C905-1549-24664FF18ED8}"/>
              </a:ext>
            </a:extLst>
          </p:cNvPr>
          <p:cNvSpPr/>
          <p:nvPr userDrawn="1"/>
        </p:nvSpPr>
        <p:spPr>
          <a:xfrm>
            <a:off x="4635500" y="6159500"/>
            <a:ext cx="127000" cy="127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8" name="Straight Connector 17">
            <a:extLst>
              <a:ext uri="{FF2B5EF4-FFF2-40B4-BE49-F238E27FC236}">
                <a16:creationId xmlns:a16="http://schemas.microsoft.com/office/drawing/2014/main" id="{0D2EF882-63F2-8E63-CEEE-0C2EE68C4666}"/>
              </a:ext>
            </a:extLst>
          </p:cNvPr>
          <p:cNvCxnSpPr>
            <a:cxnSpLocks/>
          </p:cNvCxnSpPr>
          <p:nvPr userDrawn="1"/>
        </p:nvCxnSpPr>
        <p:spPr>
          <a:xfrm>
            <a:off x="4699000" y="1651000"/>
            <a:ext cx="0" cy="45085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2" name="Group 4">
            <a:extLst>
              <a:ext uri="{FF2B5EF4-FFF2-40B4-BE49-F238E27FC236}">
                <a16:creationId xmlns:a16="http://schemas.microsoft.com/office/drawing/2014/main" id="{34B11870-7671-39E8-8DE5-E1A354AD0F0D}"/>
              </a:ext>
            </a:extLst>
          </p:cNvPr>
          <p:cNvGrpSpPr>
            <a:grpSpLocks noChangeAspect="1"/>
          </p:cNvGrpSpPr>
          <p:nvPr userDrawn="1"/>
        </p:nvGrpSpPr>
        <p:grpSpPr bwMode="auto">
          <a:xfrm>
            <a:off x="11407071" y="476250"/>
            <a:ext cx="213430" cy="571500"/>
            <a:chOff x="4249" y="1683"/>
            <a:chExt cx="695" cy="1861"/>
          </a:xfrm>
        </p:grpSpPr>
        <p:sp>
          <p:nvSpPr>
            <p:cNvPr id="6" name="Freeform 5">
              <a:extLst>
                <a:ext uri="{FF2B5EF4-FFF2-40B4-BE49-F238E27FC236}">
                  <a16:creationId xmlns:a16="http://schemas.microsoft.com/office/drawing/2014/main" id="{CBE7BFB5-4F79-B63E-0143-D4AE8C44674E}"/>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018EDE4F-C05F-1A4B-3020-19A0B7768E27}"/>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3451142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250"/>
                                        <p:tgtEl>
                                          <p:spTgt spid="10"/>
                                        </p:tgtEl>
                                      </p:cBhvr>
                                    </p:animEffect>
                                  </p:childTnLst>
                                </p:cTn>
                              </p:par>
                              <p:par>
                                <p:cTn id="8" presetID="42" presetClass="path" presetSubtype="0" decel="100000" fill="hold" grpId="1" nodeType="withEffect">
                                  <p:stCondLst>
                                    <p:cond delay="0"/>
                                  </p:stCondLst>
                                  <p:childTnLst>
                                    <p:animMotion origin="layout" path="M 0.02097 -4.44444E-6 L -1.66667E-6 -4.44444E-6 " pathEditMode="relative" rAng="0" ptsTypes="AA">
                                      <p:cBhvr>
                                        <p:cTn id="9" dur="500" fill="hold"/>
                                        <p:tgtEl>
                                          <p:spTgt spid="10"/>
                                        </p:tgtEl>
                                        <p:attrNameLst>
                                          <p:attrName>ppt_x</p:attrName>
                                          <p:attrName>ppt_y</p:attrName>
                                        </p:attrNameLst>
                                      </p:cBhvr>
                                      <p:rCtr x="-1055" y="0"/>
                                    </p:animMotion>
                                  </p:childTnLst>
                                </p:cTn>
                              </p:par>
                              <p:par>
                                <p:cTn id="10" presetID="10"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250"/>
                                        <p:tgtEl>
                                          <p:spTgt spid="15"/>
                                        </p:tgtEl>
                                      </p:cBhvr>
                                    </p:animEffect>
                                  </p:childTnLst>
                                </p:cTn>
                              </p:par>
                              <p:par>
                                <p:cTn id="13" presetID="42" presetClass="path" presetSubtype="0" decel="100000" fill="hold" grpId="1" nodeType="withEffect">
                                  <p:stCondLst>
                                    <p:cond delay="0"/>
                                  </p:stCondLst>
                                  <p:childTnLst>
                                    <p:animMotion origin="layout" path="M 3.33333E-6 0.33796 L 3.33333E-6 -1.48148E-6 " pathEditMode="relative" rAng="0" ptsTypes="AA">
                                      <p:cBhvr>
                                        <p:cTn id="14" dur="500" fill="hold"/>
                                        <p:tgtEl>
                                          <p:spTgt spid="15"/>
                                        </p:tgtEl>
                                        <p:attrNameLst>
                                          <p:attrName>ppt_x</p:attrName>
                                          <p:attrName>ppt_y</p:attrName>
                                        </p:attrNameLst>
                                      </p:cBhvr>
                                      <p:rCtr x="0" y="-16898"/>
                                    </p:animMotion>
                                  </p:childTnLst>
                                </p:cTn>
                              </p:par>
                              <p:par>
                                <p:cTn id="15" presetID="10"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250"/>
                                        <p:tgtEl>
                                          <p:spTgt spid="16"/>
                                        </p:tgtEl>
                                      </p:cBhvr>
                                    </p:animEffect>
                                  </p:childTnLst>
                                </p:cTn>
                              </p:par>
                              <p:par>
                                <p:cTn id="18" presetID="42" presetClass="path" presetSubtype="0" decel="100000" fill="hold" grpId="1" nodeType="withEffect">
                                  <p:stCondLst>
                                    <p:cond delay="0"/>
                                  </p:stCondLst>
                                  <p:childTnLst>
                                    <p:animMotion origin="layout" path="M 3.33333E-6 -0.34074 L 3.33333E-6 2.59259E-6 " pathEditMode="relative" rAng="0" ptsTypes="AA">
                                      <p:cBhvr>
                                        <p:cTn id="19" dur="500" fill="hold"/>
                                        <p:tgtEl>
                                          <p:spTgt spid="16"/>
                                        </p:tgtEl>
                                        <p:attrNameLst>
                                          <p:attrName>ppt_x</p:attrName>
                                          <p:attrName>ppt_y</p:attrName>
                                        </p:attrNameLst>
                                      </p:cBhvr>
                                      <p:rCtr x="0" y="17037"/>
                                    </p:animMotion>
                                  </p:childTnLst>
                                </p:cTn>
                              </p:par>
                              <p:par>
                                <p:cTn id="20" presetID="16" presetClass="entr" presetSubtype="42" fill="hold"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arn(outHorizontal)">
                                      <p:cBhvr>
                                        <p:cTn id="22" dur="36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tmplLst>
          <p:tmpl>
            <p:tnLst>
              <p:par>
                <p:cTn presetID="10" presetClass="entr" presetSubtype="0" fill="hold" nodeType="withEffect" nodePh="1">
                  <p:stCondLst>
                    <p:cond delay="0"/>
                  </p:stCondLst>
                  <p:childTnLst>
                    <p:set>
                      <p:cBhvr>
                        <p:cTn dur="1" fill="hold">
                          <p:stCondLst>
                            <p:cond delay="0"/>
                          </p:stCondLst>
                        </p:cTn>
                        <p:tgtEl>
                          <p:spTgt spid="10"/>
                        </p:tgtEl>
                        <p:attrNameLst>
                          <p:attrName>style.visibility</p:attrName>
                        </p:attrNameLst>
                      </p:cBhvr>
                      <p:to>
                        <p:strVal val="visible"/>
                      </p:to>
                    </p:set>
                    <p:animEffect transition="in" filter="fade">
                      <p:cBhvr>
                        <p:cTn dur="250"/>
                        <p:tgtEl>
                          <p:spTgt spid="10"/>
                        </p:tgtEl>
                      </p:cBhvr>
                    </p:animEffect>
                  </p:childTnLst>
                </p:cTn>
              </p:par>
            </p:tnLst>
          </p:tmpl>
        </p:tmplLst>
      </p:bldP>
      <p:bldP spid="10" grpId="1">
        <p:tmplLst>
          <p:tmpl>
            <p:tnLst>
              <p:par>
                <p:cTn presetID="42" presetClass="path" presetSubtype="0" decel="100000" fill="hold" nodeType="withEffect">
                  <p:stCondLst>
                    <p:cond delay="0"/>
                  </p:stCondLst>
                  <p:childTnLst>
                    <p:animMotion origin="layout" path="M 0.02097 -4.44444E-6 L -1.66667E-6 -4.44444E-6 " pathEditMode="relative" rAng="0" ptsTypes="AA">
                      <p:cBhvr>
                        <p:cTn dur="500" fill="hold"/>
                        <p:tgtEl>
                          <p:spTgt spid="10"/>
                        </p:tgtEl>
                        <p:attrNameLst>
                          <p:attrName>ppt_x</p:attrName>
                          <p:attrName>ppt_y</p:attrName>
                        </p:attrNameLst>
                      </p:cBhvr>
                      <p:rCtr x="-1055" y="0"/>
                    </p:animMotion>
                  </p:childTnLst>
                </p:cTn>
              </p:par>
            </p:tnLst>
          </p:tmpl>
        </p:tmplLst>
      </p:bldP>
      <p:bldP spid="15" grpId="0" animBg="1"/>
      <p:bldP spid="15" grpId="1" animBg="1"/>
      <p:bldP spid="16" grpId="0" animBg="1"/>
      <p:bldP spid="16" grpId="1" animBg="1"/>
    </p:bld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ntent with separator (option B)">
    <p:bg>
      <p:bgPr>
        <a:gradFill>
          <a:gsLst>
            <a:gs pos="100000">
              <a:schemeClr val="tx2"/>
            </a:gs>
            <a:gs pos="0">
              <a:schemeClr val="accent2"/>
            </a:gs>
          </a:gsLst>
          <a:lin ang="5400000" scaled="0"/>
        </a:gradFill>
        <a:effectLst/>
      </p:bgPr>
    </p:bg>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EF7C90B1-5C5A-7EBC-6613-EEBDDA4B4A4D}"/>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1" name="Rectangle 20">
            <a:extLst>
              <a:ext uri="{FF2B5EF4-FFF2-40B4-BE49-F238E27FC236}">
                <a16:creationId xmlns:a16="http://schemas.microsoft.com/office/drawing/2014/main" id="{21A2361A-5070-C992-C60F-5BCCCBD285DD}"/>
              </a:ext>
            </a:extLst>
          </p:cNvPr>
          <p:cNvSpPr>
            <a:spLocks/>
          </p:cNvSpPr>
          <p:nvPr userDrawn="1"/>
        </p:nvSpPr>
        <p:spPr>
          <a:xfrm>
            <a:off x="285750" y="0"/>
            <a:ext cx="1190625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BF415894-91DF-C945-0DBB-876BE03450E8}"/>
              </a:ext>
            </a:extLst>
          </p:cNvPr>
          <p:cNvSpPr>
            <a:spLocks noGrp="1"/>
          </p:cNvSpPr>
          <p:nvPr>
            <p:ph type="title" hasCustomPrompt="1"/>
          </p:nvPr>
        </p:nvSpPr>
        <p:spPr>
          <a:xfrm>
            <a:off x="571500" y="571500"/>
            <a:ext cx="4064000" cy="5715000"/>
          </a:xfrm>
        </p:spPr>
        <p:txBody>
          <a:bodyPr anchor="ctr"/>
          <a:lstStyle>
            <a:lvl1pPr algn="l">
              <a:defRPr sz="2400">
                <a:solidFill>
                  <a:schemeClr val="tx1"/>
                </a:solidFill>
              </a:defRPr>
            </a:lvl1pPr>
          </a:lstStyle>
          <a:p>
            <a:r>
              <a:rPr lang="en-US"/>
              <a:t>Slide Title</a:t>
            </a:r>
            <a:endParaRPr lang="en-GB"/>
          </a:p>
        </p:txBody>
      </p:sp>
      <p:sp>
        <p:nvSpPr>
          <p:cNvPr id="3" name="Date Placeholder 2">
            <a:extLst>
              <a:ext uri="{FF2B5EF4-FFF2-40B4-BE49-F238E27FC236}">
                <a16:creationId xmlns:a16="http://schemas.microsoft.com/office/drawing/2014/main" id="{5DF7CB9C-5D23-0EFA-666C-36597079EA64}"/>
              </a:ext>
            </a:extLst>
          </p:cNvPr>
          <p:cNvSpPr>
            <a:spLocks noGrp="1"/>
          </p:cNvSpPr>
          <p:nvPr>
            <p:ph type="dt" sz="half" idx="10"/>
          </p:nvPr>
        </p:nvSpPr>
        <p:spPr/>
        <p:txBody>
          <a:body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4C39A0DB-2A05-F33F-346F-5B10487A241F}"/>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B85A6DFF-80F9-857A-61B6-38C073C81140}"/>
              </a:ext>
            </a:extLst>
          </p:cNvPr>
          <p:cNvSpPr>
            <a:spLocks noGrp="1"/>
          </p:cNvSpPr>
          <p:nvPr>
            <p:ph type="sldNum" sz="quarter" idx="12"/>
          </p:nvPr>
        </p:nvSpPr>
        <p:spPr/>
        <p:txBody>
          <a:bodyPr/>
          <a:lstStyle/>
          <a:p>
            <a:fld id="{C54CF950-EB70-4312-AF69-48F3BBDFB977}" type="slidenum">
              <a:rPr lang="en-GB" smtClean="0"/>
              <a:pPr/>
              <a:t>‹#›</a:t>
            </a:fld>
            <a:endParaRPr lang="en-GB"/>
          </a:p>
        </p:txBody>
      </p:sp>
      <p:sp>
        <p:nvSpPr>
          <p:cNvPr id="13" name="Oval 12">
            <a:extLst>
              <a:ext uri="{FF2B5EF4-FFF2-40B4-BE49-F238E27FC236}">
                <a16:creationId xmlns:a16="http://schemas.microsoft.com/office/drawing/2014/main" id="{40F72674-8A38-329B-B071-EE7DFFF605DD}"/>
              </a:ext>
            </a:extLst>
          </p:cNvPr>
          <p:cNvSpPr/>
          <p:nvPr userDrawn="1"/>
        </p:nvSpPr>
        <p:spPr>
          <a:xfrm>
            <a:off x="4635500" y="571500"/>
            <a:ext cx="127000" cy="127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val 13">
            <a:extLst>
              <a:ext uri="{FF2B5EF4-FFF2-40B4-BE49-F238E27FC236}">
                <a16:creationId xmlns:a16="http://schemas.microsoft.com/office/drawing/2014/main" id="{4FAB4ADB-1FFB-483E-6C9C-70B7B1C60DDE}"/>
              </a:ext>
            </a:extLst>
          </p:cNvPr>
          <p:cNvSpPr/>
          <p:nvPr userDrawn="1"/>
        </p:nvSpPr>
        <p:spPr>
          <a:xfrm>
            <a:off x="4635500" y="6159500"/>
            <a:ext cx="127000" cy="127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7" name="Straight Connector 16">
            <a:extLst>
              <a:ext uri="{FF2B5EF4-FFF2-40B4-BE49-F238E27FC236}">
                <a16:creationId xmlns:a16="http://schemas.microsoft.com/office/drawing/2014/main" id="{CE41C0E4-E040-760C-F0D9-916C07E36722}"/>
              </a:ext>
            </a:extLst>
          </p:cNvPr>
          <p:cNvCxnSpPr>
            <a:cxnSpLocks/>
          </p:cNvCxnSpPr>
          <p:nvPr userDrawn="1"/>
        </p:nvCxnSpPr>
        <p:spPr>
          <a:xfrm>
            <a:off x="4699000" y="698500"/>
            <a:ext cx="0" cy="54610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6" name="Group 4">
            <a:extLst>
              <a:ext uri="{FF2B5EF4-FFF2-40B4-BE49-F238E27FC236}">
                <a16:creationId xmlns:a16="http://schemas.microsoft.com/office/drawing/2014/main" id="{F340CA3C-E813-F4E0-E54E-5A9DE0897CB7}"/>
              </a:ext>
            </a:extLst>
          </p:cNvPr>
          <p:cNvGrpSpPr>
            <a:grpSpLocks noChangeAspect="1"/>
          </p:cNvGrpSpPr>
          <p:nvPr userDrawn="1"/>
        </p:nvGrpSpPr>
        <p:grpSpPr bwMode="auto">
          <a:xfrm>
            <a:off x="11407071" y="476250"/>
            <a:ext cx="213430" cy="571500"/>
            <a:chOff x="4249" y="1683"/>
            <a:chExt cx="695" cy="1861"/>
          </a:xfrm>
        </p:grpSpPr>
        <p:sp>
          <p:nvSpPr>
            <p:cNvPr id="7" name="Freeform 5">
              <a:extLst>
                <a:ext uri="{FF2B5EF4-FFF2-40B4-BE49-F238E27FC236}">
                  <a16:creationId xmlns:a16="http://schemas.microsoft.com/office/drawing/2014/main" id="{2CF3E85E-59B0-CD1A-A3EE-0840783FFFF9}"/>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8" name="Freeform 6">
              <a:extLst>
                <a:ext uri="{FF2B5EF4-FFF2-40B4-BE49-F238E27FC236}">
                  <a16:creationId xmlns:a16="http://schemas.microsoft.com/office/drawing/2014/main" id="{DC97DC1A-C74D-C9D7-5F7A-232308A9CF78}"/>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15" name="Text Placeholder 14">
            <a:extLst>
              <a:ext uri="{FF2B5EF4-FFF2-40B4-BE49-F238E27FC236}">
                <a16:creationId xmlns:a16="http://schemas.microsoft.com/office/drawing/2014/main" id="{CA1CB7A6-5C0E-181B-DDA8-C930025D9C00}"/>
              </a:ext>
            </a:extLst>
          </p:cNvPr>
          <p:cNvSpPr>
            <a:spLocks noGrp="1"/>
          </p:cNvSpPr>
          <p:nvPr>
            <p:ph type="body" sz="quarter" idx="16"/>
          </p:nvPr>
        </p:nvSpPr>
        <p:spPr>
          <a:xfrm>
            <a:off x="4762500" y="571500"/>
            <a:ext cx="6858000" cy="5715000"/>
          </a:xfrm>
        </p:spPr>
        <p:txBody>
          <a:bodyPr lIns="1224000" rIns="720000"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895810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50"/>
                                        <p:tgtEl>
                                          <p:spTgt spid="13"/>
                                        </p:tgtEl>
                                      </p:cBhvr>
                                    </p:animEffect>
                                  </p:childTnLst>
                                </p:cTn>
                              </p:par>
                              <p:par>
                                <p:cTn id="8" presetID="42" presetClass="path" presetSubtype="0" decel="100000" fill="hold" grpId="1" nodeType="withEffect">
                                  <p:stCondLst>
                                    <p:cond delay="100"/>
                                  </p:stCondLst>
                                  <p:childTnLst>
                                    <p:animMotion origin="layout" path="M 3.33333E-6 0.40741 L 3.33333E-6 -2.59259E-6 " pathEditMode="relative" rAng="0" ptsTypes="AA">
                                      <p:cBhvr>
                                        <p:cTn id="9" dur="500" fill="hold"/>
                                        <p:tgtEl>
                                          <p:spTgt spid="13"/>
                                        </p:tgtEl>
                                        <p:attrNameLst>
                                          <p:attrName>ppt_x</p:attrName>
                                          <p:attrName>ppt_y</p:attrName>
                                        </p:attrNameLst>
                                      </p:cBhvr>
                                      <p:rCtr x="0" y="-20370"/>
                                    </p:animMotion>
                                  </p:childTnLst>
                                </p:cTn>
                              </p:par>
                              <p:par>
                                <p:cTn id="10" presetID="10" presetClass="entr" presetSubtype="0" fill="hold" grpId="0" nodeType="withEffect">
                                  <p:stCondLst>
                                    <p:cond delay="10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250"/>
                                        <p:tgtEl>
                                          <p:spTgt spid="14"/>
                                        </p:tgtEl>
                                      </p:cBhvr>
                                    </p:animEffect>
                                  </p:childTnLst>
                                </p:cTn>
                              </p:par>
                              <p:par>
                                <p:cTn id="13" presetID="42" presetClass="path" presetSubtype="0" decel="100000" fill="hold" grpId="1" nodeType="withEffect">
                                  <p:stCondLst>
                                    <p:cond delay="100"/>
                                  </p:stCondLst>
                                  <p:childTnLst>
                                    <p:animMotion origin="layout" path="M 3.33333E-6 -0.40741 L 3.33333E-6 2.59259E-6 " pathEditMode="relative" rAng="0" ptsTypes="AA">
                                      <p:cBhvr>
                                        <p:cTn id="14" dur="500" fill="hold"/>
                                        <p:tgtEl>
                                          <p:spTgt spid="14"/>
                                        </p:tgtEl>
                                        <p:attrNameLst>
                                          <p:attrName>ppt_x</p:attrName>
                                          <p:attrName>ppt_y</p:attrName>
                                        </p:attrNameLst>
                                      </p:cBhvr>
                                      <p:rCtr x="0" y="20370"/>
                                    </p:animMotion>
                                  </p:childTnLst>
                                </p:cTn>
                              </p:par>
                              <p:par>
                                <p:cTn id="15" presetID="16" presetClass="entr" presetSubtype="42" fill="hold" nodeType="withEffect">
                                  <p:stCondLst>
                                    <p:cond delay="200"/>
                                  </p:stCondLst>
                                  <p:childTnLst>
                                    <p:set>
                                      <p:cBhvr>
                                        <p:cTn id="16" dur="1" fill="hold">
                                          <p:stCondLst>
                                            <p:cond delay="0"/>
                                          </p:stCondLst>
                                        </p:cTn>
                                        <p:tgtEl>
                                          <p:spTgt spid="17"/>
                                        </p:tgtEl>
                                        <p:attrNameLst>
                                          <p:attrName>style.visibility</p:attrName>
                                        </p:attrNameLst>
                                      </p:cBhvr>
                                      <p:to>
                                        <p:strVal val="visible"/>
                                      </p:to>
                                    </p:set>
                                    <p:animEffect transition="in" filter="barn(outHorizontal)">
                                      <p:cBhvr>
                                        <p:cTn id="17" dur="2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4" grpId="0" animBg="1"/>
      <p:bldP spid="14" grpId="1" animBg="1"/>
    </p:bld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dark)">
    <p:bg>
      <p:bgPr>
        <a:solidFill>
          <a:schemeClr val="bg2"/>
        </a:solidFill>
        <a:effectLst/>
      </p:bgPr>
    </p:bg>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F2F67FDE-6478-1893-82E9-36C287A1A966}"/>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 name="Title 1">
            <a:extLst>
              <a:ext uri="{FF2B5EF4-FFF2-40B4-BE49-F238E27FC236}">
                <a16:creationId xmlns:a16="http://schemas.microsoft.com/office/drawing/2014/main" id="{A7DC666F-0719-C7A9-03E7-44B17207225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46A23FBD-3227-D09E-FC70-8978E74621E5}"/>
              </a:ext>
            </a:extLst>
          </p:cNvPr>
          <p:cNvSpPr>
            <a:spLocks noGrp="1"/>
          </p:cNvSpPr>
          <p:nvPr>
            <p:ph type="dt" sz="half" idx="10"/>
          </p:nvPr>
        </p:nvSpPr>
        <p:spPr/>
        <p:txBody>
          <a:body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340D6BE6-45AD-0E40-A7F8-FE3D5C5AB41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342FDE8B-1B73-B231-0391-313BE6E506F7}"/>
              </a:ext>
            </a:extLst>
          </p:cNvPr>
          <p:cNvSpPr>
            <a:spLocks noGrp="1"/>
          </p:cNvSpPr>
          <p:nvPr>
            <p:ph type="sldNum" sz="quarter" idx="12"/>
          </p:nvPr>
        </p:nvSpPr>
        <p:spPr/>
        <p:txBody>
          <a:bodyPr/>
          <a:lstStyle/>
          <a:p>
            <a:fld id="{C54CF950-EB70-4312-AF69-48F3BBDFB977}" type="slidenum">
              <a:rPr lang="en-GB" smtClean="0"/>
              <a:pPr/>
              <a:t>‹#›</a:t>
            </a:fld>
            <a:endParaRPr lang="en-GB"/>
          </a:p>
        </p:txBody>
      </p:sp>
      <p:grpSp>
        <p:nvGrpSpPr>
          <p:cNvPr id="7" name="Group 4">
            <a:extLst>
              <a:ext uri="{FF2B5EF4-FFF2-40B4-BE49-F238E27FC236}">
                <a16:creationId xmlns:a16="http://schemas.microsoft.com/office/drawing/2014/main" id="{1B03B960-B5EF-F83E-AE65-B2E54AD8B9DA}"/>
              </a:ext>
            </a:extLst>
          </p:cNvPr>
          <p:cNvGrpSpPr>
            <a:grpSpLocks noChangeAspect="1"/>
          </p:cNvGrpSpPr>
          <p:nvPr userDrawn="1"/>
        </p:nvGrpSpPr>
        <p:grpSpPr bwMode="auto">
          <a:xfrm>
            <a:off x="11407071" y="476250"/>
            <a:ext cx="213430" cy="571500"/>
            <a:chOff x="4249" y="1683"/>
            <a:chExt cx="695" cy="1861"/>
          </a:xfrm>
          <a:solidFill>
            <a:schemeClr val="tx1"/>
          </a:solidFill>
        </p:grpSpPr>
        <p:sp>
          <p:nvSpPr>
            <p:cNvPr id="8" name="Freeform 5">
              <a:extLst>
                <a:ext uri="{FF2B5EF4-FFF2-40B4-BE49-F238E27FC236}">
                  <a16:creationId xmlns:a16="http://schemas.microsoft.com/office/drawing/2014/main" id="{739CBC89-54A2-E558-5A9E-4B3D0C4F67DC}"/>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9" name="Freeform 6">
              <a:extLst>
                <a:ext uri="{FF2B5EF4-FFF2-40B4-BE49-F238E27FC236}">
                  <a16:creationId xmlns:a16="http://schemas.microsoft.com/office/drawing/2014/main" id="{FD0E0B20-77B2-4684-A828-C74B5A8652CF}"/>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3993789064"/>
      </p:ext>
    </p:extLst>
  </p:cSld>
  <p:clrMapOvr>
    <a:overrideClrMapping bg1="dk1" tx1="lt1" bg2="dk2" tx2="lt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dark)">
    <p:bg>
      <p:bgRef idx="1001">
        <a:schemeClr val="bg2"/>
      </p:bgRef>
    </p:bg>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F6E39591-8AC2-A062-EE25-5F3C41EB4980}"/>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10" name="Content Placeholder 9">
            <a:extLst>
              <a:ext uri="{FF2B5EF4-FFF2-40B4-BE49-F238E27FC236}">
                <a16:creationId xmlns:a16="http://schemas.microsoft.com/office/drawing/2014/main" id="{6D0E76F4-3548-2FCF-68EB-C4C2DB2653C6}"/>
              </a:ext>
            </a:extLst>
          </p:cNvPr>
          <p:cNvSpPr>
            <a:spLocks noGrp="1"/>
          </p:cNvSpPr>
          <p:nvPr>
            <p:ph sz="quarter" idx="13"/>
          </p:nvPr>
        </p:nvSpPr>
        <p:spPr>
          <a:xfrm>
            <a:off x="571500" y="1524000"/>
            <a:ext cx="11049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F445C36-26C0-CB5F-B8B9-69EBB4B230B9}"/>
              </a:ext>
            </a:extLst>
          </p:cNvPr>
          <p:cNvSpPr>
            <a:spLocks noGrp="1"/>
          </p:cNvSpPr>
          <p:nvPr>
            <p:ph type="dt" sz="half" idx="14"/>
          </p:nvPr>
        </p:nvSpPr>
        <p:spPr/>
        <p:txBody>
          <a:bodyPr/>
          <a:lstStyle/>
          <a:p>
            <a:fld id="{48997C92-2801-4579-891E-3D996B43CA00}" type="datetimeFigureOut">
              <a:rPr lang="en-GB" smtClean="0"/>
              <a:pPr/>
              <a:t>26/02/2025</a:t>
            </a:fld>
            <a:endParaRPr lang="en-GB"/>
          </a:p>
        </p:txBody>
      </p:sp>
      <p:sp>
        <p:nvSpPr>
          <p:cNvPr id="8" name="Footer Placeholder 7">
            <a:extLst>
              <a:ext uri="{FF2B5EF4-FFF2-40B4-BE49-F238E27FC236}">
                <a16:creationId xmlns:a16="http://schemas.microsoft.com/office/drawing/2014/main" id="{529A5A8E-341C-ECE8-00A8-F96D985BD5D8}"/>
              </a:ext>
            </a:extLst>
          </p:cNvPr>
          <p:cNvSpPr>
            <a:spLocks noGrp="1"/>
          </p:cNvSpPr>
          <p:nvPr>
            <p:ph type="ftr" sz="quarter" idx="15"/>
          </p:nvPr>
        </p:nvSpPr>
        <p:spPr/>
        <p:txBody>
          <a:bodyPr/>
          <a:lstStyle/>
          <a:p>
            <a:endParaRPr lang="en-GB"/>
          </a:p>
        </p:txBody>
      </p:sp>
      <p:sp>
        <p:nvSpPr>
          <p:cNvPr id="9" name="Slide Number Placeholder 8">
            <a:extLst>
              <a:ext uri="{FF2B5EF4-FFF2-40B4-BE49-F238E27FC236}">
                <a16:creationId xmlns:a16="http://schemas.microsoft.com/office/drawing/2014/main" id="{94FDD035-96C6-93FD-BBF7-19D7889101E4}"/>
              </a:ext>
            </a:extLst>
          </p:cNvPr>
          <p:cNvSpPr>
            <a:spLocks noGrp="1"/>
          </p:cNvSpPr>
          <p:nvPr>
            <p:ph type="sldNum" sz="quarter" idx="16"/>
          </p:nvPr>
        </p:nvSpPr>
        <p:spPr/>
        <p:txBody>
          <a:bodyPr/>
          <a:lstStyle/>
          <a:p>
            <a:fld id="{C54CF950-EB70-4312-AF69-48F3BBDFB977}" type="slidenum">
              <a:rPr lang="en-GB" smtClean="0"/>
              <a:pPr/>
              <a:t>‹#›</a:t>
            </a:fld>
            <a:endParaRPr lang="en-GB"/>
          </a:p>
        </p:txBody>
      </p:sp>
      <p:sp>
        <p:nvSpPr>
          <p:cNvPr id="19" name="Title 18">
            <a:extLst>
              <a:ext uri="{FF2B5EF4-FFF2-40B4-BE49-F238E27FC236}">
                <a16:creationId xmlns:a16="http://schemas.microsoft.com/office/drawing/2014/main" id="{53CF14CC-BCCE-8FE3-DF36-E3691D782702}"/>
              </a:ext>
            </a:extLst>
          </p:cNvPr>
          <p:cNvSpPr>
            <a:spLocks noGrp="1"/>
          </p:cNvSpPr>
          <p:nvPr>
            <p:ph type="title" hasCustomPrompt="1"/>
          </p:nvPr>
        </p:nvSpPr>
        <p:spPr/>
        <p:txBody>
          <a:bodyPr anchor="ctr"/>
          <a:lstStyle>
            <a:lvl1pPr>
              <a:defRPr/>
            </a:lvl1pPr>
          </a:lstStyle>
          <a:p>
            <a:r>
              <a:rPr lang="en-US"/>
              <a:t>Slide Title</a:t>
            </a:r>
            <a:endParaRPr lang="en-GB"/>
          </a:p>
        </p:txBody>
      </p:sp>
      <p:grpSp>
        <p:nvGrpSpPr>
          <p:cNvPr id="12" name="Group 4">
            <a:extLst>
              <a:ext uri="{FF2B5EF4-FFF2-40B4-BE49-F238E27FC236}">
                <a16:creationId xmlns:a16="http://schemas.microsoft.com/office/drawing/2014/main" id="{6F566E54-FCCB-6EA1-E812-4A0DEA035E25}"/>
              </a:ext>
            </a:extLst>
          </p:cNvPr>
          <p:cNvGrpSpPr>
            <a:grpSpLocks noChangeAspect="1"/>
          </p:cNvGrpSpPr>
          <p:nvPr userDrawn="1"/>
        </p:nvGrpSpPr>
        <p:grpSpPr bwMode="auto">
          <a:xfrm>
            <a:off x="11407071" y="476250"/>
            <a:ext cx="213430" cy="571500"/>
            <a:chOff x="4249" y="1683"/>
            <a:chExt cx="695" cy="1861"/>
          </a:xfrm>
          <a:solidFill>
            <a:schemeClr val="tx1"/>
          </a:solidFill>
        </p:grpSpPr>
        <p:sp>
          <p:nvSpPr>
            <p:cNvPr id="13" name="Freeform 5">
              <a:extLst>
                <a:ext uri="{FF2B5EF4-FFF2-40B4-BE49-F238E27FC236}">
                  <a16:creationId xmlns:a16="http://schemas.microsoft.com/office/drawing/2014/main" id="{BD711624-81CD-58D0-2657-78289646345D}"/>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4" name="Freeform 6">
              <a:extLst>
                <a:ext uri="{FF2B5EF4-FFF2-40B4-BE49-F238E27FC236}">
                  <a16:creationId xmlns:a16="http://schemas.microsoft.com/office/drawing/2014/main" id="{1C9B9611-83F6-9A46-8D57-95D8CA30B113}"/>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95514094"/>
      </p:ext>
    </p:extLst>
  </p:cSld>
  <p:clrMapOvr>
    <a:overrideClrMapping bg1="dk1" tx1="lt1" bg2="dk2" tx2="lt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ntent (dark)">
    <p:bg>
      <p:bgRef idx="1001">
        <a:schemeClr val="bg2"/>
      </p:bgRef>
    </p:bg>
    <p:spTree>
      <p:nvGrpSpPr>
        <p:cNvPr id="1" name=""/>
        <p:cNvGrpSpPr/>
        <p:nvPr/>
      </p:nvGrpSpPr>
      <p:grpSpPr>
        <a:xfrm>
          <a:off x="0" y="0"/>
          <a:ext cx="0" cy="0"/>
          <a:chOff x="0" y="0"/>
          <a:chExt cx="0" cy="0"/>
        </a:xfrm>
      </p:grpSpPr>
      <p:pic>
        <p:nvPicPr>
          <p:cNvPr id="8" name="Picture 7" descr="Background pattern&#10;&#10;Description automatically generated">
            <a:extLst>
              <a:ext uri="{FF2B5EF4-FFF2-40B4-BE49-F238E27FC236}">
                <a16:creationId xmlns:a16="http://schemas.microsoft.com/office/drawing/2014/main" id="{9C747365-1E7C-BCE7-C891-ABF59088FF67}"/>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3" name="Date Placeholder 2">
            <a:extLst>
              <a:ext uri="{FF2B5EF4-FFF2-40B4-BE49-F238E27FC236}">
                <a16:creationId xmlns:a16="http://schemas.microsoft.com/office/drawing/2014/main" id="{F2E60226-ADCA-DEBF-7682-A2B049CEB717}"/>
              </a:ext>
            </a:extLst>
          </p:cNvPr>
          <p:cNvSpPr>
            <a:spLocks noGrp="1"/>
          </p:cNvSpPr>
          <p:nvPr>
            <p:ph type="dt" sz="half" idx="10"/>
          </p:nvPr>
        </p:nvSpPr>
        <p:spPr/>
        <p:txBody>
          <a:bodyPr/>
          <a:lstStyle/>
          <a:p>
            <a:fld id="{48997C92-2801-4579-891E-3D996B43CA00}" type="datetimeFigureOut">
              <a:rPr lang="en-GB" smtClean="0"/>
              <a:pPr/>
              <a:t>26/02/2025</a:t>
            </a:fld>
            <a:endParaRPr lang="en-GB"/>
          </a:p>
        </p:txBody>
      </p:sp>
      <p:sp>
        <p:nvSpPr>
          <p:cNvPr id="4" name="Footer Placeholder 3">
            <a:extLst>
              <a:ext uri="{FF2B5EF4-FFF2-40B4-BE49-F238E27FC236}">
                <a16:creationId xmlns:a16="http://schemas.microsoft.com/office/drawing/2014/main" id="{CDEECA99-D448-052F-3745-0912FBFCA876}"/>
              </a:ext>
            </a:extLst>
          </p:cNvPr>
          <p:cNvSpPr>
            <a:spLocks noGrp="1"/>
          </p:cNvSpPr>
          <p:nvPr>
            <p:ph type="ftr" sz="quarter" idx="11"/>
          </p:nvPr>
        </p:nvSpPr>
        <p:spPr>
          <a:xfrm>
            <a:off x="571500" y="6477000"/>
            <a:ext cx="3873500" cy="244475"/>
          </a:xfrm>
        </p:spPr>
        <p:txBody>
          <a:bodyPr/>
          <a:lstStyle/>
          <a:p>
            <a:endParaRPr lang="en-GB"/>
          </a:p>
        </p:txBody>
      </p:sp>
      <p:sp>
        <p:nvSpPr>
          <p:cNvPr id="5" name="Slide Number Placeholder 4">
            <a:extLst>
              <a:ext uri="{FF2B5EF4-FFF2-40B4-BE49-F238E27FC236}">
                <a16:creationId xmlns:a16="http://schemas.microsoft.com/office/drawing/2014/main" id="{280E8C71-7145-BA34-93B9-3E3B9F0D0780}"/>
              </a:ext>
            </a:extLst>
          </p:cNvPr>
          <p:cNvSpPr>
            <a:spLocks noGrp="1"/>
          </p:cNvSpPr>
          <p:nvPr>
            <p:ph type="sldNum" sz="quarter" idx="12"/>
          </p:nvPr>
        </p:nvSpPr>
        <p:spPr/>
        <p:txBody>
          <a:bodyPr/>
          <a:lstStyle/>
          <a:p>
            <a:fld id="{C54CF950-EB70-4312-AF69-48F3BBDFB977}" type="slidenum">
              <a:rPr lang="en-GB" smtClean="0"/>
              <a:pPr/>
              <a:t>‹#›</a:t>
            </a:fld>
            <a:endParaRPr lang="en-GB"/>
          </a:p>
        </p:txBody>
      </p:sp>
      <p:sp>
        <p:nvSpPr>
          <p:cNvPr id="10" name="Content Placeholder 9">
            <a:extLst>
              <a:ext uri="{FF2B5EF4-FFF2-40B4-BE49-F238E27FC236}">
                <a16:creationId xmlns:a16="http://schemas.microsoft.com/office/drawing/2014/main" id="{6D0E76F4-3548-2FCF-68EB-C4C2DB2653C6}"/>
              </a:ext>
            </a:extLst>
          </p:cNvPr>
          <p:cNvSpPr>
            <a:spLocks noGrp="1"/>
          </p:cNvSpPr>
          <p:nvPr>
            <p:ph sz="quarter" idx="13"/>
          </p:nvPr>
        </p:nvSpPr>
        <p:spPr>
          <a:xfrm>
            <a:off x="571500" y="1524000"/>
            <a:ext cx="5461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Content Placeholder 11">
            <a:extLst>
              <a:ext uri="{FF2B5EF4-FFF2-40B4-BE49-F238E27FC236}">
                <a16:creationId xmlns:a16="http://schemas.microsoft.com/office/drawing/2014/main" id="{D33197E8-2793-3FFE-4820-746B752B56AC}"/>
              </a:ext>
            </a:extLst>
          </p:cNvPr>
          <p:cNvSpPr>
            <a:spLocks noGrp="1"/>
          </p:cNvSpPr>
          <p:nvPr>
            <p:ph sz="quarter" idx="14"/>
          </p:nvPr>
        </p:nvSpPr>
        <p:spPr>
          <a:xfrm>
            <a:off x="6159501" y="1524000"/>
            <a:ext cx="5461000" cy="47625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Title 5">
            <a:extLst>
              <a:ext uri="{FF2B5EF4-FFF2-40B4-BE49-F238E27FC236}">
                <a16:creationId xmlns:a16="http://schemas.microsoft.com/office/drawing/2014/main" id="{AD577B10-C503-AEBC-F322-68D1932CD01E}"/>
              </a:ext>
            </a:extLst>
          </p:cNvPr>
          <p:cNvSpPr>
            <a:spLocks noGrp="1"/>
          </p:cNvSpPr>
          <p:nvPr>
            <p:ph type="title" hasCustomPrompt="1"/>
          </p:nvPr>
        </p:nvSpPr>
        <p:spPr/>
        <p:txBody>
          <a:bodyPr anchor="ctr"/>
          <a:lstStyle/>
          <a:p>
            <a:r>
              <a:rPr lang="en-US"/>
              <a:t>Slide Title</a:t>
            </a:r>
            <a:endParaRPr lang="en-GB"/>
          </a:p>
        </p:txBody>
      </p:sp>
      <p:grpSp>
        <p:nvGrpSpPr>
          <p:cNvPr id="9" name="Group 4">
            <a:extLst>
              <a:ext uri="{FF2B5EF4-FFF2-40B4-BE49-F238E27FC236}">
                <a16:creationId xmlns:a16="http://schemas.microsoft.com/office/drawing/2014/main" id="{543E0BC9-DE88-AB72-4C47-6584EDB6A07C}"/>
              </a:ext>
            </a:extLst>
          </p:cNvPr>
          <p:cNvGrpSpPr>
            <a:grpSpLocks noChangeAspect="1"/>
          </p:cNvGrpSpPr>
          <p:nvPr userDrawn="1"/>
        </p:nvGrpSpPr>
        <p:grpSpPr bwMode="auto">
          <a:xfrm>
            <a:off x="11407071" y="476250"/>
            <a:ext cx="213430" cy="571500"/>
            <a:chOff x="4249" y="1683"/>
            <a:chExt cx="695" cy="1861"/>
          </a:xfrm>
          <a:solidFill>
            <a:schemeClr val="tx1"/>
          </a:solidFill>
        </p:grpSpPr>
        <p:sp>
          <p:nvSpPr>
            <p:cNvPr id="11" name="Freeform 5">
              <a:extLst>
                <a:ext uri="{FF2B5EF4-FFF2-40B4-BE49-F238E27FC236}">
                  <a16:creationId xmlns:a16="http://schemas.microsoft.com/office/drawing/2014/main" id="{8DF0BA25-1FEC-9BA7-2BC8-F472AE1C03D5}"/>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3" name="Freeform 6">
              <a:extLst>
                <a:ext uri="{FF2B5EF4-FFF2-40B4-BE49-F238E27FC236}">
                  <a16:creationId xmlns:a16="http://schemas.microsoft.com/office/drawing/2014/main" id="{FDDF3708-86E9-8C15-A612-A20B3D6CBB0E}"/>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3416804250"/>
      </p:ext>
    </p:extLst>
  </p:cSld>
  <p:clrMapOvr>
    <a:overrideClrMapping bg1="dk1" tx1="lt1" bg2="dk2" tx2="lt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tro Video (dark)">
    <p:bg>
      <p:bgRef idx="1001">
        <a:schemeClr val="bg2"/>
      </p:bgRef>
    </p:bg>
    <p:spTree>
      <p:nvGrpSpPr>
        <p:cNvPr id="1" name=""/>
        <p:cNvGrpSpPr/>
        <p:nvPr/>
      </p:nvGrpSpPr>
      <p:grpSpPr>
        <a:xfrm>
          <a:off x="0" y="0"/>
          <a:ext cx="0" cy="0"/>
          <a:chOff x="0" y="0"/>
          <a:chExt cx="0" cy="0"/>
        </a:xfrm>
      </p:grpSpPr>
      <p:pic>
        <p:nvPicPr>
          <p:cNvPr id="11" name="Picture 10" descr="Background pattern&#10;&#10;Description automatically generated">
            <a:extLst>
              <a:ext uri="{FF2B5EF4-FFF2-40B4-BE49-F238E27FC236}">
                <a16:creationId xmlns:a16="http://schemas.microsoft.com/office/drawing/2014/main" id="{F6E39591-8AC2-A062-EE25-5F3C41EB4980}"/>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7" name="Date Placeholder 6">
            <a:extLst>
              <a:ext uri="{FF2B5EF4-FFF2-40B4-BE49-F238E27FC236}">
                <a16:creationId xmlns:a16="http://schemas.microsoft.com/office/drawing/2014/main" id="{2F445C36-26C0-CB5F-B8B9-69EBB4B230B9}"/>
              </a:ext>
            </a:extLst>
          </p:cNvPr>
          <p:cNvSpPr>
            <a:spLocks noGrp="1"/>
          </p:cNvSpPr>
          <p:nvPr>
            <p:ph type="dt" sz="half" idx="14"/>
          </p:nvPr>
        </p:nvSpPr>
        <p:spPr/>
        <p:txBody>
          <a:bodyPr/>
          <a:lstStyle/>
          <a:p>
            <a:fld id="{48997C92-2801-4579-891E-3D996B43CA00}" type="datetimeFigureOut">
              <a:rPr lang="en-GB" smtClean="0"/>
              <a:pPr/>
              <a:t>26/02/2025</a:t>
            </a:fld>
            <a:endParaRPr lang="en-GB"/>
          </a:p>
        </p:txBody>
      </p:sp>
      <p:sp>
        <p:nvSpPr>
          <p:cNvPr id="8" name="Footer Placeholder 7">
            <a:extLst>
              <a:ext uri="{FF2B5EF4-FFF2-40B4-BE49-F238E27FC236}">
                <a16:creationId xmlns:a16="http://schemas.microsoft.com/office/drawing/2014/main" id="{529A5A8E-341C-ECE8-00A8-F96D985BD5D8}"/>
              </a:ext>
            </a:extLst>
          </p:cNvPr>
          <p:cNvSpPr>
            <a:spLocks noGrp="1"/>
          </p:cNvSpPr>
          <p:nvPr>
            <p:ph type="ftr" sz="quarter" idx="15"/>
          </p:nvPr>
        </p:nvSpPr>
        <p:spPr/>
        <p:txBody>
          <a:bodyPr/>
          <a:lstStyle/>
          <a:p>
            <a:endParaRPr lang="en-GB"/>
          </a:p>
        </p:txBody>
      </p:sp>
      <p:sp>
        <p:nvSpPr>
          <p:cNvPr id="9" name="Slide Number Placeholder 8">
            <a:extLst>
              <a:ext uri="{FF2B5EF4-FFF2-40B4-BE49-F238E27FC236}">
                <a16:creationId xmlns:a16="http://schemas.microsoft.com/office/drawing/2014/main" id="{94FDD035-96C6-93FD-BBF7-19D7889101E4}"/>
              </a:ext>
            </a:extLst>
          </p:cNvPr>
          <p:cNvSpPr>
            <a:spLocks noGrp="1"/>
          </p:cNvSpPr>
          <p:nvPr>
            <p:ph type="sldNum" sz="quarter" idx="16"/>
          </p:nvPr>
        </p:nvSpPr>
        <p:spPr/>
        <p:txBody>
          <a:bodyPr/>
          <a:lstStyle/>
          <a:p>
            <a:fld id="{C54CF950-EB70-4312-AF69-48F3BBDFB977}" type="slidenum">
              <a:rPr lang="en-GB" smtClean="0"/>
              <a:pPr/>
              <a:t>‹#›</a:t>
            </a:fld>
            <a:endParaRPr lang="en-GB"/>
          </a:p>
        </p:txBody>
      </p:sp>
      <p:grpSp>
        <p:nvGrpSpPr>
          <p:cNvPr id="12" name="Group 4">
            <a:extLst>
              <a:ext uri="{FF2B5EF4-FFF2-40B4-BE49-F238E27FC236}">
                <a16:creationId xmlns:a16="http://schemas.microsoft.com/office/drawing/2014/main" id="{6F566E54-FCCB-6EA1-E812-4A0DEA035E25}"/>
              </a:ext>
            </a:extLst>
          </p:cNvPr>
          <p:cNvGrpSpPr>
            <a:grpSpLocks noChangeAspect="1"/>
          </p:cNvGrpSpPr>
          <p:nvPr userDrawn="1"/>
        </p:nvGrpSpPr>
        <p:grpSpPr bwMode="auto">
          <a:xfrm>
            <a:off x="11407071" y="476250"/>
            <a:ext cx="213430" cy="571500"/>
            <a:chOff x="4249" y="1683"/>
            <a:chExt cx="695" cy="1861"/>
          </a:xfrm>
          <a:solidFill>
            <a:schemeClr val="tx1"/>
          </a:solidFill>
        </p:grpSpPr>
        <p:sp>
          <p:nvSpPr>
            <p:cNvPr id="13" name="Freeform 5">
              <a:extLst>
                <a:ext uri="{FF2B5EF4-FFF2-40B4-BE49-F238E27FC236}">
                  <a16:creationId xmlns:a16="http://schemas.microsoft.com/office/drawing/2014/main" id="{BD711624-81CD-58D0-2657-78289646345D}"/>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4" name="Freeform 6">
              <a:extLst>
                <a:ext uri="{FF2B5EF4-FFF2-40B4-BE49-F238E27FC236}">
                  <a16:creationId xmlns:a16="http://schemas.microsoft.com/office/drawing/2014/main" id="{1C9B9611-83F6-9A46-8D57-95D8CA30B113}"/>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4" name="Media Placeholder 3">
            <a:extLst>
              <a:ext uri="{FF2B5EF4-FFF2-40B4-BE49-F238E27FC236}">
                <a16:creationId xmlns:a16="http://schemas.microsoft.com/office/drawing/2014/main" id="{B98C617E-2115-8D51-6023-268694ACC375}"/>
              </a:ext>
            </a:extLst>
          </p:cNvPr>
          <p:cNvSpPr>
            <a:spLocks noGrp="1"/>
          </p:cNvSpPr>
          <p:nvPr>
            <p:ph type="media" sz="quarter" idx="17"/>
          </p:nvPr>
        </p:nvSpPr>
        <p:spPr>
          <a:xfrm>
            <a:off x="1185335" y="762000"/>
            <a:ext cx="9821331" cy="5524500"/>
          </a:xfrm>
          <a:solidFill>
            <a:schemeClr val="bg1"/>
          </a:solidFill>
          <a:ln w="25400" cap="rnd">
            <a:solidFill>
              <a:schemeClr val="bg1">
                <a:lumMod val="85000"/>
                <a:lumOff val="15000"/>
              </a:schemeClr>
            </a:solidFill>
            <a:round/>
          </a:ln>
          <a:effectLst>
            <a:outerShdw blurRad="508000" dist="101600" dir="5400000" algn="ctr" rotWithShape="0">
              <a:srgbClr val="000000">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vert="horz" lIns="0" tIns="1008000" rIns="0" bIns="0" rtlCol="0" anchor="ctr">
            <a:noAutofit/>
          </a:bodyPr>
          <a:lstStyle>
            <a:lvl1pPr marL="0" indent="0" algn="ctr">
              <a:buNone/>
              <a:defRPr lang="en-GB" baseline="0" dirty="0"/>
            </a:lvl1pPr>
          </a:lstStyle>
          <a:p>
            <a:pPr marL="266700" lvl="0" indent="-266700" algn="ctr">
              <a:spcBef>
                <a:spcPts val="0"/>
              </a:spcBef>
            </a:pPr>
            <a:endParaRPr lang="en-GB"/>
          </a:p>
        </p:txBody>
      </p:sp>
    </p:spTree>
    <p:extLst>
      <p:ext uri="{BB962C8B-B14F-4D97-AF65-F5344CB8AC3E}">
        <p14:creationId xmlns:p14="http://schemas.microsoft.com/office/powerpoint/2010/main" val="674397560"/>
      </p:ext>
    </p:extLst>
  </p:cSld>
  <p:clrMapOvr>
    <a:overrideClrMapping bg1="dk1" tx1="lt1" bg2="dk2" tx2="lt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nk (dark)">
    <p:bg>
      <p:bgRef idx="1001">
        <a:schemeClr val="bg2"/>
      </p:bgRef>
    </p:bg>
    <p:spTree>
      <p:nvGrpSpPr>
        <p:cNvPr id="1" name=""/>
        <p:cNvGrpSpPr/>
        <p:nvPr/>
      </p:nvGrpSpPr>
      <p:grpSpPr>
        <a:xfrm>
          <a:off x="0" y="0"/>
          <a:ext cx="0" cy="0"/>
          <a:chOff x="0" y="0"/>
          <a:chExt cx="0" cy="0"/>
        </a:xfrm>
      </p:grpSpPr>
      <p:pic>
        <p:nvPicPr>
          <p:cNvPr id="2" name="Picture 1" descr="Background pattern&#10;&#10;Description automatically generated">
            <a:extLst>
              <a:ext uri="{FF2B5EF4-FFF2-40B4-BE49-F238E27FC236}">
                <a16:creationId xmlns:a16="http://schemas.microsoft.com/office/drawing/2014/main" id="{0F4A8CDC-07DA-0E8F-7268-B3D7B6B743E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Tree>
    <p:extLst>
      <p:ext uri="{BB962C8B-B14F-4D97-AF65-F5344CB8AC3E}">
        <p14:creationId xmlns:p14="http://schemas.microsoft.com/office/powerpoint/2010/main" val="27243922"/>
      </p:ext>
    </p:extLst>
  </p:cSld>
  <p:clrMapOvr>
    <a:overrideClrMapping bg1="dk1" tx1="lt1" bg2="dk2" tx2="lt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ntact">
    <p:bg>
      <p:bgPr>
        <a:gradFill>
          <a:gsLst>
            <a:gs pos="100000">
              <a:schemeClr val="accent3"/>
            </a:gs>
            <a:gs pos="2000">
              <a:schemeClr val="accent4"/>
            </a:gs>
          </a:gsLst>
          <a:lin ang="5400000" scaled="1"/>
        </a:gradFill>
        <a:effectLst/>
      </p:bgPr>
    </p:bg>
    <p:spTree>
      <p:nvGrpSpPr>
        <p:cNvPr id="1" name=""/>
        <p:cNvGrpSpPr/>
        <p:nvPr/>
      </p:nvGrpSpPr>
      <p:grpSpPr>
        <a:xfrm>
          <a:off x="0" y="0"/>
          <a:ext cx="0" cy="0"/>
          <a:chOff x="0" y="0"/>
          <a:chExt cx="0" cy="0"/>
        </a:xfrm>
      </p:grpSpPr>
      <p:pic>
        <p:nvPicPr>
          <p:cNvPr id="57" name="Picture 56" descr="Background pattern&#10;&#10;Description automatically generated">
            <a:extLst>
              <a:ext uri="{FF2B5EF4-FFF2-40B4-BE49-F238E27FC236}">
                <a16:creationId xmlns:a16="http://schemas.microsoft.com/office/drawing/2014/main" id="{E78FD733-94E8-05DA-BF71-365AB74BD2A6}"/>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2" name="Title 1">
            <a:extLst>
              <a:ext uri="{FF2B5EF4-FFF2-40B4-BE49-F238E27FC236}">
                <a16:creationId xmlns:a16="http://schemas.microsoft.com/office/drawing/2014/main" id="{D7844607-4E87-4D76-ADE8-1ACA8747AF82}"/>
              </a:ext>
            </a:extLst>
          </p:cNvPr>
          <p:cNvSpPr>
            <a:spLocks noGrp="1"/>
          </p:cNvSpPr>
          <p:nvPr>
            <p:ph type="title" hasCustomPrompt="1"/>
          </p:nvPr>
        </p:nvSpPr>
        <p:spPr>
          <a:xfrm>
            <a:off x="571500" y="1524001"/>
            <a:ext cx="5461000" cy="4064000"/>
          </a:xfrm>
        </p:spPr>
        <p:txBody>
          <a:bodyPr anchor="ctr" anchorCtr="0"/>
          <a:lstStyle>
            <a:lvl1pPr>
              <a:lnSpc>
                <a:spcPct val="90000"/>
              </a:lnSpc>
              <a:spcBef>
                <a:spcPct val="0"/>
              </a:spcBef>
              <a:spcAft>
                <a:spcPts val="0"/>
              </a:spcAft>
              <a:defRPr sz="5400">
                <a:solidFill>
                  <a:schemeClr val="tx1"/>
                </a:solidFill>
              </a:defRPr>
            </a:lvl1pPr>
          </a:lstStyle>
          <a:p>
            <a:r>
              <a:rPr lang="en-US"/>
              <a:t>Contact Us message</a:t>
            </a:r>
            <a:endParaRPr lang="en-GB"/>
          </a:p>
        </p:txBody>
      </p:sp>
      <p:sp>
        <p:nvSpPr>
          <p:cNvPr id="16" name="Text Placeholder 15">
            <a:extLst>
              <a:ext uri="{FF2B5EF4-FFF2-40B4-BE49-F238E27FC236}">
                <a16:creationId xmlns:a16="http://schemas.microsoft.com/office/drawing/2014/main" id="{5DFA2161-C208-4973-B5E4-7C4968850567}"/>
              </a:ext>
            </a:extLst>
          </p:cNvPr>
          <p:cNvSpPr>
            <a:spLocks noGrp="1"/>
          </p:cNvSpPr>
          <p:nvPr>
            <p:ph type="body" sz="quarter" idx="13" hasCustomPrompt="1"/>
          </p:nvPr>
        </p:nvSpPr>
        <p:spPr>
          <a:xfrm>
            <a:off x="6159502" y="2984499"/>
            <a:ext cx="5460998" cy="315570"/>
          </a:xfrm>
        </p:spPr>
        <p:txBody>
          <a:bodyPr lIns="0" tIns="0" rIns="0" bIns="18000" anchor="b">
            <a:noAutofit/>
          </a:bodyPr>
          <a:lstStyle>
            <a:lvl1pPr marL="0" indent="0">
              <a:buNone/>
              <a:defRPr sz="2400">
                <a:solidFill>
                  <a:schemeClr val="tx1"/>
                </a:solidFill>
                <a:latin typeface="+mj-lt"/>
              </a:defRPr>
            </a:lvl1pPr>
          </a:lstStyle>
          <a:p>
            <a:pPr lvl="0"/>
            <a:r>
              <a:rPr lang="en-US"/>
              <a:t>Name</a:t>
            </a:r>
            <a:endParaRPr lang="en-GB"/>
          </a:p>
        </p:txBody>
      </p:sp>
      <p:sp>
        <p:nvSpPr>
          <p:cNvPr id="24" name="Text Placeholder 15">
            <a:extLst>
              <a:ext uri="{FF2B5EF4-FFF2-40B4-BE49-F238E27FC236}">
                <a16:creationId xmlns:a16="http://schemas.microsoft.com/office/drawing/2014/main" id="{309D6212-A8B4-40B2-8869-748D3EC7A4EC}"/>
              </a:ext>
            </a:extLst>
          </p:cNvPr>
          <p:cNvSpPr>
            <a:spLocks noGrp="1"/>
          </p:cNvSpPr>
          <p:nvPr>
            <p:ph type="body" sz="quarter" idx="14" hasCustomPrompt="1"/>
          </p:nvPr>
        </p:nvSpPr>
        <p:spPr>
          <a:xfrm>
            <a:off x="6159502" y="3300069"/>
            <a:ext cx="5460998" cy="319431"/>
          </a:xfrm>
        </p:spPr>
        <p:txBody>
          <a:bodyPr lIns="0" tIns="0" rIns="0" bIns="0" anchor="ctr">
            <a:noAutofit/>
          </a:bodyPr>
          <a:lstStyle>
            <a:lvl1pPr marL="0" indent="0">
              <a:lnSpc>
                <a:spcPct val="110000"/>
              </a:lnSpc>
              <a:spcBef>
                <a:spcPts val="1000"/>
              </a:spcBef>
              <a:spcAft>
                <a:spcPts val="0"/>
              </a:spcAft>
              <a:buNone/>
              <a:defRPr sz="1400">
                <a:solidFill>
                  <a:schemeClr val="tx1"/>
                </a:solidFill>
                <a:latin typeface="+mn-lt"/>
              </a:defRPr>
            </a:lvl1pPr>
          </a:lstStyle>
          <a:p>
            <a:pPr lvl="0"/>
            <a:r>
              <a:rPr lang="en-US"/>
              <a:t>Position/title</a:t>
            </a:r>
          </a:p>
        </p:txBody>
      </p:sp>
      <p:sp>
        <p:nvSpPr>
          <p:cNvPr id="40" name="Text Placeholder 15">
            <a:extLst>
              <a:ext uri="{FF2B5EF4-FFF2-40B4-BE49-F238E27FC236}">
                <a16:creationId xmlns:a16="http://schemas.microsoft.com/office/drawing/2014/main" id="{B74DEE61-4C1D-4731-A01E-1DC965CF6D1C}"/>
              </a:ext>
            </a:extLst>
          </p:cNvPr>
          <p:cNvSpPr>
            <a:spLocks noGrp="1"/>
          </p:cNvSpPr>
          <p:nvPr>
            <p:ph type="body" sz="quarter" idx="15" hasCustomPrompt="1"/>
          </p:nvPr>
        </p:nvSpPr>
        <p:spPr>
          <a:xfrm>
            <a:off x="6159502" y="3682998"/>
            <a:ext cx="5460998" cy="218393"/>
          </a:xfrm>
        </p:spPr>
        <p:txBody>
          <a:bodyPr wrap="square" lIns="0" tIns="0" rIns="0" bIns="0" anchor="ctr">
            <a:spAutoFit/>
          </a:bodyPr>
          <a:lstStyle>
            <a:lvl1pPr marL="0" indent="0">
              <a:lnSpc>
                <a:spcPct val="110000"/>
              </a:lnSpc>
              <a:spcBef>
                <a:spcPts val="1000"/>
              </a:spcBef>
              <a:spcAft>
                <a:spcPts val="0"/>
              </a:spcAft>
              <a:buNone/>
              <a:defRPr sz="1400" b="1" baseline="0">
                <a:solidFill>
                  <a:schemeClr val="tx1"/>
                </a:solidFill>
                <a:latin typeface="+mn-lt"/>
              </a:defRPr>
            </a:lvl1pPr>
          </a:lstStyle>
          <a:p>
            <a:pPr lvl="0"/>
            <a:r>
              <a:rPr lang="en-US"/>
              <a:t>phone number</a:t>
            </a:r>
          </a:p>
        </p:txBody>
      </p:sp>
      <p:sp>
        <p:nvSpPr>
          <p:cNvPr id="42" name="Text Placeholder 15">
            <a:extLst>
              <a:ext uri="{FF2B5EF4-FFF2-40B4-BE49-F238E27FC236}">
                <a16:creationId xmlns:a16="http://schemas.microsoft.com/office/drawing/2014/main" id="{7CEF3057-2222-4F1B-9B4A-35175DB5EA64}"/>
              </a:ext>
            </a:extLst>
          </p:cNvPr>
          <p:cNvSpPr>
            <a:spLocks noGrp="1"/>
          </p:cNvSpPr>
          <p:nvPr>
            <p:ph type="body" sz="quarter" idx="17" hasCustomPrompt="1"/>
          </p:nvPr>
        </p:nvSpPr>
        <p:spPr>
          <a:xfrm>
            <a:off x="6159499" y="3905249"/>
            <a:ext cx="5461002" cy="218393"/>
          </a:xfrm>
        </p:spPr>
        <p:txBody>
          <a:bodyPr wrap="square" lIns="0" tIns="0" rIns="0" bIns="0" anchor="ctr">
            <a:spAutoFit/>
          </a:bodyPr>
          <a:lstStyle>
            <a:lvl1pPr marL="0" indent="0">
              <a:lnSpc>
                <a:spcPct val="110000"/>
              </a:lnSpc>
              <a:spcBef>
                <a:spcPts val="1000"/>
              </a:spcBef>
              <a:spcAft>
                <a:spcPts val="0"/>
              </a:spcAft>
              <a:buNone/>
              <a:defRPr sz="1400" b="1">
                <a:solidFill>
                  <a:schemeClr val="tx1"/>
                </a:solidFill>
                <a:latin typeface="+mn-lt"/>
              </a:defRPr>
            </a:lvl1pPr>
          </a:lstStyle>
          <a:p>
            <a:pPr lvl="0"/>
            <a:r>
              <a:rPr lang="en-US"/>
              <a:t>email address</a:t>
            </a:r>
          </a:p>
        </p:txBody>
      </p:sp>
      <p:sp>
        <p:nvSpPr>
          <p:cNvPr id="54" name="Date Placeholder 46">
            <a:extLst>
              <a:ext uri="{FF2B5EF4-FFF2-40B4-BE49-F238E27FC236}">
                <a16:creationId xmlns:a16="http://schemas.microsoft.com/office/drawing/2014/main" id="{EB6B9CF6-A6AD-DDBF-14C8-9587C0CF8FEB}"/>
              </a:ext>
            </a:extLst>
          </p:cNvPr>
          <p:cNvSpPr>
            <a:spLocks noGrp="1"/>
          </p:cNvSpPr>
          <p:nvPr>
            <p:ph type="dt" sz="half" idx="11"/>
          </p:nvPr>
        </p:nvSpPr>
        <p:spPr>
          <a:xfrm>
            <a:off x="10350500" y="6477000"/>
            <a:ext cx="762000" cy="254000"/>
          </a:xfrm>
        </p:spPr>
        <p:txBody>
          <a:bodyPr/>
          <a:lstStyle>
            <a:lvl1pPr>
              <a:defRPr>
                <a:solidFill>
                  <a:schemeClr val="tx1"/>
                </a:solidFill>
              </a:defRPr>
            </a:lvl1pPr>
          </a:lstStyle>
          <a:p>
            <a:fld id="{48997C92-2801-4579-891E-3D996B43CA00}" type="datetimeFigureOut">
              <a:rPr lang="en-GB" smtClean="0"/>
              <a:pPr/>
              <a:t>26/02/2025</a:t>
            </a:fld>
            <a:endParaRPr lang="en-GB"/>
          </a:p>
        </p:txBody>
      </p:sp>
      <p:sp>
        <p:nvSpPr>
          <p:cNvPr id="55" name="Slide Number Placeholder 48">
            <a:extLst>
              <a:ext uri="{FF2B5EF4-FFF2-40B4-BE49-F238E27FC236}">
                <a16:creationId xmlns:a16="http://schemas.microsoft.com/office/drawing/2014/main" id="{D3310421-A9E6-7193-059C-B2ED9AEBC987}"/>
              </a:ext>
            </a:extLst>
          </p:cNvPr>
          <p:cNvSpPr>
            <a:spLocks noGrp="1"/>
          </p:cNvSpPr>
          <p:nvPr>
            <p:ph type="sldNum" sz="quarter" idx="18"/>
          </p:nvPr>
        </p:nvSpPr>
        <p:spPr>
          <a:xfrm>
            <a:off x="11239500" y="6477000"/>
            <a:ext cx="381000" cy="254000"/>
          </a:xfrm>
        </p:spPr>
        <p:txBody>
          <a:bodyPr/>
          <a:lstStyle>
            <a:lvl1pPr>
              <a:defRPr>
                <a:solidFill>
                  <a:schemeClr val="tx1"/>
                </a:solidFill>
              </a:defRPr>
            </a:lvl1pPr>
          </a:lstStyle>
          <a:p>
            <a:fld id="{C54CF950-EB70-4312-AF69-48F3BBDFB977}" type="slidenum">
              <a:rPr lang="en-GB" smtClean="0"/>
              <a:pPr/>
              <a:t>‹#›</a:t>
            </a:fld>
            <a:endParaRPr lang="en-GB"/>
          </a:p>
        </p:txBody>
      </p:sp>
      <p:sp>
        <p:nvSpPr>
          <p:cNvPr id="56" name="Footer Placeholder 47">
            <a:extLst>
              <a:ext uri="{FF2B5EF4-FFF2-40B4-BE49-F238E27FC236}">
                <a16:creationId xmlns:a16="http://schemas.microsoft.com/office/drawing/2014/main" id="{7B18E7D9-63A4-AF54-41E6-EF7846EF9D7F}"/>
              </a:ext>
            </a:extLst>
          </p:cNvPr>
          <p:cNvSpPr>
            <a:spLocks noGrp="1"/>
          </p:cNvSpPr>
          <p:nvPr>
            <p:ph type="ftr" sz="quarter" idx="12"/>
          </p:nvPr>
        </p:nvSpPr>
        <p:spPr>
          <a:xfrm>
            <a:off x="571500" y="6477000"/>
            <a:ext cx="4064000" cy="244475"/>
          </a:xfrm>
        </p:spPr>
        <p:txBody>
          <a:bodyPr/>
          <a:lstStyle>
            <a:lvl1pPr>
              <a:defRPr>
                <a:solidFill>
                  <a:schemeClr val="tx1"/>
                </a:solidFill>
              </a:defRPr>
            </a:lvl1pPr>
          </a:lstStyle>
          <a:p>
            <a:endParaRPr lang="en-GB"/>
          </a:p>
        </p:txBody>
      </p:sp>
      <p:cxnSp>
        <p:nvCxnSpPr>
          <p:cNvPr id="79" name="Straight Connector 78">
            <a:extLst>
              <a:ext uri="{FF2B5EF4-FFF2-40B4-BE49-F238E27FC236}">
                <a16:creationId xmlns:a16="http://schemas.microsoft.com/office/drawing/2014/main" id="{F2365F00-89E4-EB1B-D616-10A669848E34}"/>
              </a:ext>
            </a:extLst>
          </p:cNvPr>
          <p:cNvCxnSpPr>
            <a:cxnSpLocks/>
          </p:cNvCxnSpPr>
          <p:nvPr userDrawn="1"/>
        </p:nvCxnSpPr>
        <p:spPr>
          <a:xfrm>
            <a:off x="6159500" y="2857500"/>
            <a:ext cx="60325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8B4A0AA7-CD76-5ACD-155C-C0110569C907}"/>
              </a:ext>
            </a:extLst>
          </p:cNvPr>
          <p:cNvCxnSpPr>
            <a:cxnSpLocks/>
          </p:cNvCxnSpPr>
          <p:nvPr userDrawn="1"/>
        </p:nvCxnSpPr>
        <p:spPr>
          <a:xfrm>
            <a:off x="6159500" y="4254500"/>
            <a:ext cx="603250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Text Placeholder 15">
            <a:extLst>
              <a:ext uri="{FF2B5EF4-FFF2-40B4-BE49-F238E27FC236}">
                <a16:creationId xmlns:a16="http://schemas.microsoft.com/office/drawing/2014/main" id="{D0512E0D-999F-C2E4-4E48-828EEC567C3C}"/>
              </a:ext>
            </a:extLst>
          </p:cNvPr>
          <p:cNvSpPr>
            <a:spLocks noGrp="1"/>
          </p:cNvSpPr>
          <p:nvPr>
            <p:ph type="body" sz="quarter" idx="19" hasCustomPrompt="1"/>
          </p:nvPr>
        </p:nvSpPr>
        <p:spPr>
          <a:xfrm>
            <a:off x="6159502" y="4381549"/>
            <a:ext cx="5460998" cy="315570"/>
          </a:xfrm>
        </p:spPr>
        <p:txBody>
          <a:bodyPr lIns="0" tIns="0" rIns="0" bIns="18000" anchor="b">
            <a:noAutofit/>
          </a:bodyPr>
          <a:lstStyle>
            <a:lvl1pPr marL="0" indent="0">
              <a:buNone/>
              <a:defRPr sz="2400">
                <a:solidFill>
                  <a:schemeClr val="tx1"/>
                </a:solidFill>
                <a:latin typeface="+mj-lt"/>
              </a:defRPr>
            </a:lvl1pPr>
          </a:lstStyle>
          <a:p>
            <a:pPr lvl="0"/>
            <a:r>
              <a:rPr lang="en-US"/>
              <a:t>Name</a:t>
            </a:r>
            <a:endParaRPr lang="en-GB"/>
          </a:p>
        </p:txBody>
      </p:sp>
      <p:sp>
        <p:nvSpPr>
          <p:cNvPr id="87" name="Text Placeholder 15">
            <a:extLst>
              <a:ext uri="{FF2B5EF4-FFF2-40B4-BE49-F238E27FC236}">
                <a16:creationId xmlns:a16="http://schemas.microsoft.com/office/drawing/2014/main" id="{1FFBA7BB-98A3-7B12-2142-B696D74AC7D9}"/>
              </a:ext>
            </a:extLst>
          </p:cNvPr>
          <p:cNvSpPr>
            <a:spLocks noGrp="1"/>
          </p:cNvSpPr>
          <p:nvPr>
            <p:ph type="body" sz="quarter" idx="20" hasCustomPrompt="1"/>
          </p:nvPr>
        </p:nvSpPr>
        <p:spPr>
          <a:xfrm>
            <a:off x="6159502" y="4697119"/>
            <a:ext cx="5460998" cy="319431"/>
          </a:xfrm>
        </p:spPr>
        <p:txBody>
          <a:bodyPr lIns="0" tIns="0" rIns="0" bIns="0" anchor="ctr">
            <a:noAutofit/>
          </a:bodyPr>
          <a:lstStyle>
            <a:lvl1pPr marL="0" indent="0">
              <a:lnSpc>
                <a:spcPct val="110000"/>
              </a:lnSpc>
              <a:spcBef>
                <a:spcPts val="1000"/>
              </a:spcBef>
              <a:spcAft>
                <a:spcPts val="0"/>
              </a:spcAft>
              <a:buNone/>
              <a:defRPr sz="1400">
                <a:solidFill>
                  <a:schemeClr val="tx1"/>
                </a:solidFill>
                <a:latin typeface="+mn-lt"/>
              </a:defRPr>
            </a:lvl1pPr>
          </a:lstStyle>
          <a:p>
            <a:pPr lvl="0"/>
            <a:r>
              <a:rPr lang="en-US"/>
              <a:t>Position/title</a:t>
            </a:r>
          </a:p>
        </p:txBody>
      </p:sp>
      <p:sp>
        <p:nvSpPr>
          <p:cNvPr id="88" name="Text Placeholder 15">
            <a:extLst>
              <a:ext uri="{FF2B5EF4-FFF2-40B4-BE49-F238E27FC236}">
                <a16:creationId xmlns:a16="http://schemas.microsoft.com/office/drawing/2014/main" id="{6D4F34E0-62A1-1A39-FB65-39AD5870657F}"/>
              </a:ext>
            </a:extLst>
          </p:cNvPr>
          <p:cNvSpPr>
            <a:spLocks noGrp="1"/>
          </p:cNvSpPr>
          <p:nvPr>
            <p:ph type="body" sz="quarter" idx="21" hasCustomPrompt="1"/>
          </p:nvPr>
        </p:nvSpPr>
        <p:spPr>
          <a:xfrm>
            <a:off x="6159502" y="5080048"/>
            <a:ext cx="5460998" cy="218393"/>
          </a:xfrm>
        </p:spPr>
        <p:txBody>
          <a:bodyPr wrap="square" lIns="0" tIns="0" rIns="0" bIns="0" anchor="ctr">
            <a:spAutoFit/>
          </a:bodyPr>
          <a:lstStyle>
            <a:lvl1pPr marL="0" indent="0">
              <a:lnSpc>
                <a:spcPct val="110000"/>
              </a:lnSpc>
              <a:spcBef>
                <a:spcPts val="1000"/>
              </a:spcBef>
              <a:spcAft>
                <a:spcPts val="0"/>
              </a:spcAft>
              <a:buNone/>
              <a:defRPr sz="1400" b="1" baseline="0">
                <a:solidFill>
                  <a:schemeClr val="tx1"/>
                </a:solidFill>
                <a:latin typeface="+mn-lt"/>
              </a:defRPr>
            </a:lvl1pPr>
          </a:lstStyle>
          <a:p>
            <a:pPr lvl="0"/>
            <a:r>
              <a:rPr lang="en-US"/>
              <a:t>phone number</a:t>
            </a:r>
          </a:p>
        </p:txBody>
      </p:sp>
      <p:sp>
        <p:nvSpPr>
          <p:cNvPr id="89" name="Text Placeholder 15">
            <a:extLst>
              <a:ext uri="{FF2B5EF4-FFF2-40B4-BE49-F238E27FC236}">
                <a16:creationId xmlns:a16="http://schemas.microsoft.com/office/drawing/2014/main" id="{12756A7E-BD1E-D7F3-600F-22B748F4D5B7}"/>
              </a:ext>
            </a:extLst>
          </p:cNvPr>
          <p:cNvSpPr>
            <a:spLocks noGrp="1"/>
          </p:cNvSpPr>
          <p:nvPr>
            <p:ph type="body" sz="quarter" idx="22" hasCustomPrompt="1"/>
          </p:nvPr>
        </p:nvSpPr>
        <p:spPr>
          <a:xfrm>
            <a:off x="6159499" y="5302299"/>
            <a:ext cx="5461002" cy="218393"/>
          </a:xfrm>
        </p:spPr>
        <p:txBody>
          <a:bodyPr wrap="square" lIns="0" tIns="0" rIns="0" bIns="0" anchor="ctr">
            <a:spAutoFit/>
          </a:bodyPr>
          <a:lstStyle>
            <a:lvl1pPr marL="0" indent="0">
              <a:lnSpc>
                <a:spcPct val="110000"/>
              </a:lnSpc>
              <a:spcBef>
                <a:spcPts val="1000"/>
              </a:spcBef>
              <a:spcAft>
                <a:spcPts val="0"/>
              </a:spcAft>
              <a:buNone/>
              <a:defRPr sz="1400" b="1">
                <a:solidFill>
                  <a:schemeClr val="tx1"/>
                </a:solidFill>
                <a:latin typeface="+mn-lt"/>
              </a:defRPr>
            </a:lvl1pPr>
          </a:lstStyle>
          <a:p>
            <a:pPr lvl="0"/>
            <a:r>
              <a:rPr lang="en-US"/>
              <a:t>email address</a:t>
            </a:r>
          </a:p>
        </p:txBody>
      </p:sp>
      <p:sp>
        <p:nvSpPr>
          <p:cNvPr id="92" name="Text Placeholder 15">
            <a:extLst>
              <a:ext uri="{FF2B5EF4-FFF2-40B4-BE49-F238E27FC236}">
                <a16:creationId xmlns:a16="http://schemas.microsoft.com/office/drawing/2014/main" id="{D8270DC4-289F-F31C-B3F5-1F5F3D891AAD}"/>
              </a:ext>
            </a:extLst>
          </p:cNvPr>
          <p:cNvSpPr>
            <a:spLocks noGrp="1"/>
          </p:cNvSpPr>
          <p:nvPr>
            <p:ph type="body" sz="quarter" idx="23" hasCustomPrompt="1"/>
          </p:nvPr>
        </p:nvSpPr>
        <p:spPr>
          <a:xfrm>
            <a:off x="6159502" y="1587499"/>
            <a:ext cx="5460998" cy="315570"/>
          </a:xfrm>
        </p:spPr>
        <p:txBody>
          <a:bodyPr lIns="0" tIns="0" rIns="0" bIns="18000" anchor="b">
            <a:noAutofit/>
          </a:bodyPr>
          <a:lstStyle>
            <a:lvl1pPr marL="0" indent="0">
              <a:buNone/>
              <a:defRPr sz="2400">
                <a:solidFill>
                  <a:schemeClr val="tx1"/>
                </a:solidFill>
                <a:latin typeface="+mj-lt"/>
              </a:defRPr>
            </a:lvl1pPr>
          </a:lstStyle>
          <a:p>
            <a:pPr lvl="0"/>
            <a:r>
              <a:rPr lang="en-US"/>
              <a:t>Name</a:t>
            </a:r>
            <a:endParaRPr lang="en-GB"/>
          </a:p>
        </p:txBody>
      </p:sp>
      <p:sp>
        <p:nvSpPr>
          <p:cNvPr id="93" name="Text Placeholder 15">
            <a:extLst>
              <a:ext uri="{FF2B5EF4-FFF2-40B4-BE49-F238E27FC236}">
                <a16:creationId xmlns:a16="http://schemas.microsoft.com/office/drawing/2014/main" id="{DEE71D94-ACE5-5718-B641-4D0794F0D4AD}"/>
              </a:ext>
            </a:extLst>
          </p:cNvPr>
          <p:cNvSpPr>
            <a:spLocks noGrp="1"/>
          </p:cNvSpPr>
          <p:nvPr>
            <p:ph type="body" sz="quarter" idx="24" hasCustomPrompt="1"/>
          </p:nvPr>
        </p:nvSpPr>
        <p:spPr>
          <a:xfrm>
            <a:off x="6159502" y="1903069"/>
            <a:ext cx="5460998" cy="319431"/>
          </a:xfrm>
        </p:spPr>
        <p:txBody>
          <a:bodyPr lIns="0" tIns="0" rIns="0" bIns="0" anchor="ctr">
            <a:noAutofit/>
          </a:bodyPr>
          <a:lstStyle>
            <a:lvl1pPr marL="0" indent="0">
              <a:lnSpc>
                <a:spcPct val="110000"/>
              </a:lnSpc>
              <a:spcBef>
                <a:spcPts val="1000"/>
              </a:spcBef>
              <a:spcAft>
                <a:spcPts val="0"/>
              </a:spcAft>
              <a:buNone/>
              <a:defRPr sz="1400">
                <a:solidFill>
                  <a:schemeClr val="tx1"/>
                </a:solidFill>
                <a:latin typeface="+mn-lt"/>
              </a:defRPr>
            </a:lvl1pPr>
          </a:lstStyle>
          <a:p>
            <a:pPr lvl="0"/>
            <a:r>
              <a:rPr lang="en-US"/>
              <a:t>Position/title</a:t>
            </a:r>
          </a:p>
        </p:txBody>
      </p:sp>
      <p:sp>
        <p:nvSpPr>
          <p:cNvPr id="94" name="Text Placeholder 15">
            <a:extLst>
              <a:ext uri="{FF2B5EF4-FFF2-40B4-BE49-F238E27FC236}">
                <a16:creationId xmlns:a16="http://schemas.microsoft.com/office/drawing/2014/main" id="{BD68548F-57DE-057A-50E5-19136517B2D7}"/>
              </a:ext>
            </a:extLst>
          </p:cNvPr>
          <p:cNvSpPr>
            <a:spLocks noGrp="1"/>
          </p:cNvSpPr>
          <p:nvPr>
            <p:ph type="body" sz="quarter" idx="25" hasCustomPrompt="1"/>
          </p:nvPr>
        </p:nvSpPr>
        <p:spPr>
          <a:xfrm>
            <a:off x="6159502" y="2285998"/>
            <a:ext cx="5460998" cy="218393"/>
          </a:xfrm>
        </p:spPr>
        <p:txBody>
          <a:bodyPr wrap="square" lIns="0" tIns="0" rIns="0" bIns="0" anchor="ctr">
            <a:spAutoFit/>
          </a:bodyPr>
          <a:lstStyle>
            <a:lvl1pPr marL="0" indent="0">
              <a:lnSpc>
                <a:spcPct val="110000"/>
              </a:lnSpc>
              <a:spcBef>
                <a:spcPts val="1000"/>
              </a:spcBef>
              <a:spcAft>
                <a:spcPts val="0"/>
              </a:spcAft>
              <a:buNone/>
              <a:defRPr sz="1400" b="1" baseline="0">
                <a:solidFill>
                  <a:schemeClr val="tx1"/>
                </a:solidFill>
                <a:latin typeface="+mn-lt"/>
              </a:defRPr>
            </a:lvl1pPr>
          </a:lstStyle>
          <a:p>
            <a:pPr lvl="0"/>
            <a:r>
              <a:rPr lang="en-US"/>
              <a:t>phone number</a:t>
            </a:r>
          </a:p>
        </p:txBody>
      </p:sp>
      <p:sp>
        <p:nvSpPr>
          <p:cNvPr id="95" name="Text Placeholder 15">
            <a:extLst>
              <a:ext uri="{FF2B5EF4-FFF2-40B4-BE49-F238E27FC236}">
                <a16:creationId xmlns:a16="http://schemas.microsoft.com/office/drawing/2014/main" id="{FD88C025-6E32-8334-F269-3CFC72B2689C}"/>
              </a:ext>
            </a:extLst>
          </p:cNvPr>
          <p:cNvSpPr>
            <a:spLocks noGrp="1"/>
          </p:cNvSpPr>
          <p:nvPr>
            <p:ph type="body" sz="quarter" idx="26" hasCustomPrompt="1"/>
          </p:nvPr>
        </p:nvSpPr>
        <p:spPr>
          <a:xfrm>
            <a:off x="6159499" y="2508249"/>
            <a:ext cx="5461002" cy="218393"/>
          </a:xfrm>
        </p:spPr>
        <p:txBody>
          <a:bodyPr wrap="square" lIns="0" tIns="0" rIns="0" bIns="0" anchor="ctr">
            <a:spAutoFit/>
          </a:bodyPr>
          <a:lstStyle>
            <a:lvl1pPr marL="0" indent="0">
              <a:lnSpc>
                <a:spcPct val="110000"/>
              </a:lnSpc>
              <a:spcBef>
                <a:spcPts val="1000"/>
              </a:spcBef>
              <a:spcAft>
                <a:spcPts val="0"/>
              </a:spcAft>
              <a:buNone/>
              <a:defRPr sz="1400" b="1">
                <a:solidFill>
                  <a:schemeClr val="tx1"/>
                </a:solidFill>
                <a:latin typeface="+mn-lt"/>
              </a:defRPr>
            </a:lvl1pPr>
          </a:lstStyle>
          <a:p>
            <a:pPr lvl="0"/>
            <a:r>
              <a:rPr lang="en-US"/>
              <a:t>email address</a:t>
            </a:r>
          </a:p>
        </p:txBody>
      </p:sp>
      <p:grpSp>
        <p:nvGrpSpPr>
          <p:cNvPr id="21" name="Group 4">
            <a:extLst>
              <a:ext uri="{FF2B5EF4-FFF2-40B4-BE49-F238E27FC236}">
                <a16:creationId xmlns:a16="http://schemas.microsoft.com/office/drawing/2014/main" id="{76409DA6-5540-4D7C-29CD-28D6D7C0E1B1}"/>
              </a:ext>
            </a:extLst>
          </p:cNvPr>
          <p:cNvGrpSpPr>
            <a:grpSpLocks noChangeAspect="1"/>
          </p:cNvGrpSpPr>
          <p:nvPr userDrawn="1"/>
        </p:nvGrpSpPr>
        <p:grpSpPr bwMode="auto">
          <a:xfrm>
            <a:off x="11407071" y="476250"/>
            <a:ext cx="213430" cy="571500"/>
            <a:chOff x="4249" y="1683"/>
            <a:chExt cx="695" cy="1861"/>
          </a:xfrm>
          <a:solidFill>
            <a:schemeClr val="tx1"/>
          </a:solidFill>
        </p:grpSpPr>
        <p:sp>
          <p:nvSpPr>
            <p:cNvPr id="22" name="Freeform 5">
              <a:extLst>
                <a:ext uri="{FF2B5EF4-FFF2-40B4-BE49-F238E27FC236}">
                  <a16:creationId xmlns:a16="http://schemas.microsoft.com/office/drawing/2014/main" id="{74A94BB8-1953-C00D-DF8F-09CD1F7F25A4}"/>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23" name="Freeform 6">
              <a:extLst>
                <a:ext uri="{FF2B5EF4-FFF2-40B4-BE49-F238E27FC236}">
                  <a16:creationId xmlns:a16="http://schemas.microsoft.com/office/drawing/2014/main" id="{269DEA73-4118-7347-25EA-BE9716CE5055}"/>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42927746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hank You">
    <p:bg>
      <p:bgPr>
        <a:gradFill>
          <a:gsLst>
            <a:gs pos="0">
              <a:schemeClr val="accent3"/>
            </a:gs>
            <a:gs pos="100000">
              <a:schemeClr val="bg2"/>
            </a:gs>
          </a:gsLst>
          <a:lin ang="5400000" scaled="0"/>
        </a:gradFill>
        <a:effectLst/>
      </p:bgPr>
    </p:bg>
    <p:spTree>
      <p:nvGrpSpPr>
        <p:cNvPr id="1" name=""/>
        <p:cNvGrpSpPr/>
        <p:nvPr/>
      </p:nvGrpSpPr>
      <p:grpSpPr>
        <a:xfrm>
          <a:off x="0" y="0"/>
          <a:ext cx="0" cy="0"/>
          <a:chOff x="0" y="0"/>
          <a:chExt cx="0" cy="0"/>
        </a:xfrm>
      </p:grpSpPr>
      <p:sp>
        <p:nvSpPr>
          <p:cNvPr id="27" name="Oval 26">
            <a:extLst>
              <a:ext uri="{FF2B5EF4-FFF2-40B4-BE49-F238E27FC236}">
                <a16:creationId xmlns:a16="http://schemas.microsoft.com/office/drawing/2014/main" id="{87763380-2705-B76C-022F-750734C54AB5}"/>
              </a:ext>
            </a:extLst>
          </p:cNvPr>
          <p:cNvSpPr/>
          <p:nvPr userDrawn="1"/>
        </p:nvSpPr>
        <p:spPr>
          <a:xfrm>
            <a:off x="7002517" y="524331"/>
            <a:ext cx="5439103" cy="5439103"/>
          </a:xfrm>
          <a:prstGeom prst="ellipse">
            <a:avLst/>
          </a:prstGeom>
          <a:gradFill>
            <a:gsLst>
              <a:gs pos="1000">
                <a:schemeClr val="accent5"/>
              </a:gs>
              <a:gs pos="100000">
                <a:schemeClr val="accent5">
                  <a:alpha val="0"/>
                </a:schemeClr>
              </a:gs>
            </a:gsLst>
            <a:lin ang="5400000" scaled="0"/>
          </a:gradFill>
          <a:ln w="12700" cap="flat" cmpd="sng" algn="ctr">
            <a:noFill/>
            <a:prstDash val="solid"/>
            <a:miter lim="800000"/>
          </a:ln>
          <a:effectLst/>
        </p:spPr>
        <p:txBody>
          <a:bodyPr tIns="90000" bIns="90000" rtlCol="0" anchor="t"/>
          <a:lstStyle/>
          <a:p>
            <a:pPr marR="0" lvl="0" indent="0" fontAlgn="auto">
              <a:lnSpc>
                <a:spcPct val="100000"/>
              </a:lnSpc>
              <a:spcBef>
                <a:spcPts val="0"/>
              </a:spcBef>
              <a:spcAft>
                <a:spcPts val="0"/>
              </a:spcAft>
              <a:buClrTx/>
              <a:buSzTx/>
              <a:buFontTx/>
              <a:buNone/>
              <a:tabLst/>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ndParaRPr>
          </a:p>
        </p:txBody>
      </p:sp>
      <p:sp>
        <p:nvSpPr>
          <p:cNvPr id="28" name="Oval 27">
            <a:extLst>
              <a:ext uri="{FF2B5EF4-FFF2-40B4-BE49-F238E27FC236}">
                <a16:creationId xmlns:a16="http://schemas.microsoft.com/office/drawing/2014/main" id="{F6577A21-3F62-AC90-63FF-4FDC1CDD9F2E}"/>
              </a:ext>
            </a:extLst>
          </p:cNvPr>
          <p:cNvSpPr/>
          <p:nvPr userDrawn="1"/>
        </p:nvSpPr>
        <p:spPr>
          <a:xfrm>
            <a:off x="6096000" y="-986530"/>
            <a:ext cx="6949966" cy="6949964"/>
          </a:xfrm>
          <a:prstGeom prst="ellipse">
            <a:avLst/>
          </a:prstGeom>
          <a:noFill/>
          <a:ln w="177800" cap="flat" cmpd="sng" algn="ctr">
            <a:solidFill>
              <a:srgbClr val="FFFFFF"/>
            </a:solidFill>
            <a:prstDash val="solid"/>
            <a:miter lim="800000"/>
          </a:ln>
          <a:effectLst/>
        </p:spPr>
        <p:txBody>
          <a:bodyPr tIns="90000" bIns="90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a typeface="+mn-ea"/>
              <a:cs typeface="+mn-cs"/>
            </a:endParaRPr>
          </a:p>
        </p:txBody>
      </p:sp>
      <p:sp>
        <p:nvSpPr>
          <p:cNvPr id="29" name="Oval 28">
            <a:extLst>
              <a:ext uri="{FF2B5EF4-FFF2-40B4-BE49-F238E27FC236}">
                <a16:creationId xmlns:a16="http://schemas.microsoft.com/office/drawing/2014/main" id="{36ADE167-94B4-EA78-B60A-6E89093374F7}"/>
              </a:ext>
            </a:extLst>
          </p:cNvPr>
          <p:cNvSpPr/>
          <p:nvPr userDrawn="1"/>
        </p:nvSpPr>
        <p:spPr>
          <a:xfrm>
            <a:off x="9722069" y="1581934"/>
            <a:ext cx="5136931" cy="5136931"/>
          </a:xfrm>
          <a:prstGeom prst="ellipse">
            <a:avLst/>
          </a:prstGeom>
          <a:gradFill>
            <a:gsLst>
              <a:gs pos="80000">
                <a:schemeClr val="bg1"/>
              </a:gs>
              <a:gs pos="10000">
                <a:schemeClr val="bg1">
                  <a:alpha val="0"/>
                </a:schemeClr>
              </a:gs>
            </a:gsLst>
            <a:lin ang="5400000" scaled="0"/>
          </a:gradFill>
          <a:ln w="12700" cap="flat" cmpd="sng" algn="ctr">
            <a:noFill/>
            <a:prstDash val="solid"/>
            <a:miter lim="800000"/>
          </a:ln>
          <a:effectLst>
            <a:outerShdw blurRad="381000" algn="ctr" rotWithShape="0">
              <a:schemeClr val="bg1">
                <a:alpha val="50000"/>
              </a:schemeClr>
            </a:outerShdw>
          </a:effectLst>
        </p:spPr>
        <p:txBody>
          <a:bodyPr tIns="90000" bIns="90000" rtlCol="0" anchor="t"/>
          <a:lstStyle/>
          <a:p>
            <a:pPr marR="0" lvl="0" indent="0" fontAlgn="auto">
              <a:lnSpc>
                <a:spcPct val="100000"/>
              </a:lnSpc>
              <a:spcBef>
                <a:spcPts val="0"/>
              </a:spcBef>
              <a:spcAft>
                <a:spcPts val="0"/>
              </a:spcAft>
              <a:buClrTx/>
              <a:buSzTx/>
              <a:buFontTx/>
              <a:buNone/>
              <a:tabLst/>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ndParaRPr>
          </a:p>
        </p:txBody>
      </p:sp>
      <p:grpSp>
        <p:nvGrpSpPr>
          <p:cNvPr id="33" name="Group 32">
            <a:extLst>
              <a:ext uri="{FF2B5EF4-FFF2-40B4-BE49-F238E27FC236}">
                <a16:creationId xmlns:a16="http://schemas.microsoft.com/office/drawing/2014/main" id="{8388B82D-FD06-2789-8D14-08D080DC7353}"/>
              </a:ext>
            </a:extLst>
          </p:cNvPr>
          <p:cNvGrpSpPr/>
          <p:nvPr userDrawn="1"/>
        </p:nvGrpSpPr>
        <p:grpSpPr>
          <a:xfrm>
            <a:off x="7606862" y="3546055"/>
            <a:ext cx="3626069" cy="3626069"/>
            <a:chOff x="6209862" y="3546055"/>
            <a:chExt cx="3626069" cy="3626069"/>
          </a:xfrm>
        </p:grpSpPr>
        <p:sp>
          <p:nvSpPr>
            <p:cNvPr id="34" name="Freeform: Shape 33">
              <a:extLst>
                <a:ext uri="{FF2B5EF4-FFF2-40B4-BE49-F238E27FC236}">
                  <a16:creationId xmlns:a16="http://schemas.microsoft.com/office/drawing/2014/main" id="{FEE5FB3B-BBD4-E0F1-CC4B-28701F82BB6A}"/>
                </a:ext>
              </a:extLst>
            </p:cNvPr>
            <p:cNvSpPr/>
            <p:nvPr userDrawn="1"/>
          </p:nvSpPr>
          <p:spPr>
            <a:xfrm>
              <a:off x="8325069" y="3583321"/>
              <a:ext cx="1510862" cy="2752379"/>
            </a:xfrm>
            <a:custGeom>
              <a:avLst/>
              <a:gdLst>
                <a:gd name="connsiteX0" fmla="*/ 54550 w 1270000"/>
                <a:gd name="connsiteY0" fmla="*/ 0 h 2313594"/>
                <a:gd name="connsiteX1" fmla="*/ 199191 w 1270000"/>
                <a:gd name="connsiteY1" fmla="*/ 37191 h 2313594"/>
                <a:gd name="connsiteX2" fmla="*/ 1270000 w 1270000"/>
                <a:gd name="connsiteY2" fmla="*/ 1492675 h 2313594"/>
                <a:gd name="connsiteX3" fmla="*/ 1086062 w 1270000"/>
                <a:gd name="connsiteY3" fmla="*/ 2219104 h 2313594"/>
                <a:gd name="connsiteX4" fmla="*/ 1028658 w 1270000"/>
                <a:gd name="connsiteY4" fmla="*/ 2313594 h 2313594"/>
                <a:gd name="connsiteX5" fmla="*/ 951883 w 1270000"/>
                <a:gd name="connsiteY5" fmla="*/ 2266952 h 2313594"/>
                <a:gd name="connsiteX6" fmla="*/ 0 w 1270000"/>
                <a:gd name="connsiteY6" fmla="*/ 476675 h 2313594"/>
                <a:gd name="connsiteX7" fmla="*/ 43864 w 1270000"/>
                <a:gd name="connsiteY7" fmla="*/ 41561 h 2313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0000" h="2313594">
                  <a:moveTo>
                    <a:pt x="54550" y="0"/>
                  </a:moveTo>
                  <a:lnTo>
                    <a:pt x="199191" y="37191"/>
                  </a:lnTo>
                  <a:cubicBezTo>
                    <a:pt x="819564" y="230147"/>
                    <a:pt x="1270000" y="808809"/>
                    <a:pt x="1270000" y="1492675"/>
                  </a:cubicBezTo>
                  <a:cubicBezTo>
                    <a:pt x="1270000" y="1755701"/>
                    <a:pt x="1203368" y="2003164"/>
                    <a:pt x="1086062" y="2219104"/>
                  </a:cubicBezTo>
                  <a:lnTo>
                    <a:pt x="1028658" y="2313594"/>
                  </a:lnTo>
                  <a:lnTo>
                    <a:pt x="951883" y="2266952"/>
                  </a:lnTo>
                  <a:cubicBezTo>
                    <a:pt x="377585" y="1878964"/>
                    <a:pt x="0" y="1221915"/>
                    <a:pt x="0" y="476675"/>
                  </a:cubicBezTo>
                  <a:cubicBezTo>
                    <a:pt x="0" y="327627"/>
                    <a:pt x="15104" y="182107"/>
                    <a:pt x="43864" y="41561"/>
                  </a:cubicBezTo>
                  <a:close/>
                </a:path>
              </a:pathLst>
            </a:custGeom>
            <a:solidFill>
              <a:schemeClr val="accent2"/>
            </a:solidFill>
            <a:ln w="12700" cap="flat" cmpd="sng" algn="ctr">
              <a:noFill/>
              <a:prstDash val="solid"/>
              <a:miter lim="800000"/>
            </a:ln>
            <a:effectLst>
              <a:outerShdw blurRad="381000" algn="ctr" rotWithShape="0">
                <a:schemeClr val="bg1">
                  <a:alpha val="50000"/>
                </a:schemeClr>
              </a:outerShdw>
            </a:effectLst>
          </p:spPr>
          <p:txBody>
            <a:bodyPr wrap="square" tIns="90000" bIns="90000" rtlCol="0" anchor="t">
              <a:noAutofit/>
            </a:bodyPr>
            <a:lstStyle/>
            <a:p>
              <a:pPr marR="0" lvl="0" indent="0" fontAlgn="auto">
                <a:lnSpc>
                  <a:spcPct val="100000"/>
                </a:lnSpc>
                <a:spcBef>
                  <a:spcPts val="0"/>
                </a:spcBef>
                <a:spcAft>
                  <a:spcPts val="0"/>
                </a:spcAft>
                <a:buClrTx/>
                <a:buSzTx/>
                <a:buFontTx/>
                <a:buNone/>
                <a:tabLst/>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ndParaRPr>
            </a:p>
          </p:txBody>
        </p:sp>
        <p:sp>
          <p:nvSpPr>
            <p:cNvPr id="35" name="Oval 34">
              <a:extLst>
                <a:ext uri="{FF2B5EF4-FFF2-40B4-BE49-F238E27FC236}">
                  <a16:creationId xmlns:a16="http://schemas.microsoft.com/office/drawing/2014/main" id="{D7A88697-AAA0-4E6C-28FC-6F50269C884C}"/>
                </a:ext>
              </a:extLst>
            </p:cNvPr>
            <p:cNvSpPr/>
            <p:nvPr userDrawn="1"/>
          </p:nvSpPr>
          <p:spPr>
            <a:xfrm>
              <a:off x="6209862" y="3546055"/>
              <a:ext cx="3626069" cy="3626069"/>
            </a:xfrm>
            <a:prstGeom prst="ellipse">
              <a:avLst/>
            </a:prstGeom>
            <a:noFill/>
            <a:ln w="177800" cap="flat" cmpd="sng" algn="ctr">
              <a:noFill/>
              <a:prstDash val="solid"/>
              <a:miter lim="800000"/>
            </a:ln>
            <a:effectLst/>
          </p:spPr>
          <p:txBody>
            <a:bodyPr tIns="90000" bIns="90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a typeface="+mn-ea"/>
                <a:cs typeface="+mn-cs"/>
              </a:endParaRPr>
            </a:p>
          </p:txBody>
        </p:sp>
      </p:grpSp>
      <p:sp>
        <p:nvSpPr>
          <p:cNvPr id="31" name="Oval 30">
            <a:extLst>
              <a:ext uri="{FF2B5EF4-FFF2-40B4-BE49-F238E27FC236}">
                <a16:creationId xmlns:a16="http://schemas.microsoft.com/office/drawing/2014/main" id="{145DF44C-2317-D74E-7F5A-9FEE8E465AE9}"/>
              </a:ext>
            </a:extLst>
          </p:cNvPr>
          <p:cNvSpPr/>
          <p:nvPr userDrawn="1"/>
        </p:nvSpPr>
        <p:spPr>
          <a:xfrm>
            <a:off x="7606862" y="3546055"/>
            <a:ext cx="3626069" cy="3626069"/>
          </a:xfrm>
          <a:prstGeom prst="ellipse">
            <a:avLst/>
          </a:prstGeom>
          <a:noFill/>
          <a:ln w="177800" cap="flat" cmpd="sng" algn="ctr">
            <a:solidFill>
              <a:srgbClr val="000000"/>
            </a:solidFill>
            <a:prstDash val="solid"/>
            <a:miter lim="800000"/>
          </a:ln>
          <a:effectLst/>
        </p:spPr>
        <p:txBody>
          <a:bodyPr tIns="90000" bIns="90000" rtlCol="0" anchor="t"/>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400" b="0" i="0" u="none" strike="noStrike" kern="0" cap="none" spc="0" normalizeH="0" baseline="0" noProof="0">
              <a:ln>
                <a:noFill/>
              </a:ln>
              <a:solidFill>
                <a:srgbClr val="FFFFFF"/>
              </a:solidFill>
              <a:effectLst/>
              <a:uLnTx/>
              <a:uFillTx/>
              <a:latin typeface="Verdana" panose="020B0604030504040204" pitchFamily="34" charset="0"/>
              <a:ea typeface="+mn-ea"/>
              <a:cs typeface="+mn-cs"/>
            </a:endParaRPr>
          </a:p>
        </p:txBody>
      </p:sp>
      <p:pic>
        <p:nvPicPr>
          <p:cNvPr id="32" name="Picture 31" descr="Background pattern&#10;&#10;Description automatically generated">
            <a:extLst>
              <a:ext uri="{FF2B5EF4-FFF2-40B4-BE49-F238E27FC236}">
                <a16:creationId xmlns:a16="http://schemas.microsoft.com/office/drawing/2014/main" id="{2E38E271-965C-2EA6-919E-43B892BC7412}"/>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47" name="Date Placeholder 46">
            <a:extLst>
              <a:ext uri="{FF2B5EF4-FFF2-40B4-BE49-F238E27FC236}">
                <a16:creationId xmlns:a16="http://schemas.microsoft.com/office/drawing/2014/main" id="{82B9929A-CB8F-6545-79C4-EBE320382368}"/>
              </a:ext>
            </a:extLst>
          </p:cNvPr>
          <p:cNvSpPr>
            <a:spLocks noGrp="1"/>
          </p:cNvSpPr>
          <p:nvPr>
            <p:ph type="dt" sz="half" idx="11"/>
          </p:nvPr>
        </p:nvSpPr>
        <p:spPr/>
        <p:txBody>
          <a:bodyPr/>
          <a:lstStyle/>
          <a:p>
            <a:fld id="{48997C92-2801-4579-891E-3D996B43CA00}" type="datetimeFigureOut">
              <a:rPr lang="en-GB" smtClean="0"/>
              <a:pPr/>
              <a:t>26/02/2025</a:t>
            </a:fld>
            <a:endParaRPr lang="en-GB"/>
          </a:p>
        </p:txBody>
      </p:sp>
      <p:sp>
        <p:nvSpPr>
          <p:cNvPr id="49" name="Slide Number Placeholder 48">
            <a:extLst>
              <a:ext uri="{FF2B5EF4-FFF2-40B4-BE49-F238E27FC236}">
                <a16:creationId xmlns:a16="http://schemas.microsoft.com/office/drawing/2014/main" id="{F607FC21-A266-9664-242B-4B2B07FF76F5}"/>
              </a:ext>
            </a:extLst>
          </p:cNvPr>
          <p:cNvSpPr>
            <a:spLocks noGrp="1"/>
          </p:cNvSpPr>
          <p:nvPr>
            <p:ph type="sldNum" sz="quarter" idx="13"/>
          </p:nvPr>
        </p:nvSpPr>
        <p:spPr/>
        <p:txBody>
          <a:bodyPr/>
          <a:lstStyle/>
          <a:p>
            <a:fld id="{C54CF950-EB70-4312-AF69-48F3BBDFB977}" type="slidenum">
              <a:rPr lang="en-GB" smtClean="0"/>
              <a:pPr/>
              <a:t>‹#›</a:t>
            </a:fld>
            <a:endParaRPr lang="en-GB"/>
          </a:p>
        </p:txBody>
      </p:sp>
      <p:sp>
        <p:nvSpPr>
          <p:cNvPr id="38" name="Title 37">
            <a:extLst>
              <a:ext uri="{FF2B5EF4-FFF2-40B4-BE49-F238E27FC236}">
                <a16:creationId xmlns:a16="http://schemas.microsoft.com/office/drawing/2014/main" id="{66276346-15CB-1BE0-B13B-EF46A282161E}"/>
              </a:ext>
            </a:extLst>
          </p:cNvPr>
          <p:cNvSpPr>
            <a:spLocks noGrp="1"/>
          </p:cNvSpPr>
          <p:nvPr>
            <p:ph type="title" hasCustomPrompt="1"/>
          </p:nvPr>
        </p:nvSpPr>
        <p:spPr>
          <a:xfrm>
            <a:off x="571500" y="2921001"/>
            <a:ext cx="5461000" cy="1270000"/>
          </a:xfrm>
        </p:spPr>
        <p:txBody>
          <a:bodyPr tIns="46800" anchor="b"/>
          <a:lstStyle>
            <a:lvl1pPr>
              <a:defRPr sz="6600">
                <a:solidFill>
                  <a:schemeClr val="tx1"/>
                </a:solidFill>
              </a:defRPr>
            </a:lvl1pPr>
          </a:lstStyle>
          <a:p>
            <a:r>
              <a:rPr lang="en-US"/>
              <a:t>Thank you</a:t>
            </a:r>
            <a:endParaRPr lang="en-GB"/>
          </a:p>
        </p:txBody>
      </p:sp>
      <p:sp>
        <p:nvSpPr>
          <p:cNvPr id="44" name="Text Placeholder 43">
            <a:extLst>
              <a:ext uri="{FF2B5EF4-FFF2-40B4-BE49-F238E27FC236}">
                <a16:creationId xmlns:a16="http://schemas.microsoft.com/office/drawing/2014/main" id="{3E6B1294-B1ED-FA20-297E-DC617CE64A15}"/>
              </a:ext>
            </a:extLst>
          </p:cNvPr>
          <p:cNvSpPr>
            <a:spLocks noGrp="1"/>
          </p:cNvSpPr>
          <p:nvPr>
            <p:ph type="body" sz="quarter" idx="10" hasCustomPrompt="1"/>
          </p:nvPr>
        </p:nvSpPr>
        <p:spPr>
          <a:xfrm>
            <a:off x="571500" y="4317999"/>
            <a:ext cx="4064000" cy="1270001"/>
          </a:xfrm>
        </p:spPr>
        <p:txBody>
          <a:bodyPr tIns="0" anchor="t"/>
          <a:lstStyle>
            <a:lvl1pPr marL="0" indent="0">
              <a:buNone/>
              <a:defRPr sz="2800">
                <a:solidFill>
                  <a:schemeClr val="tx1"/>
                </a:solidFill>
              </a:defRPr>
            </a:lvl1pPr>
          </a:lstStyle>
          <a:p>
            <a:pPr lvl="0"/>
            <a:r>
              <a:rPr lang="en-US"/>
              <a:t>Optional Details</a:t>
            </a:r>
            <a:endParaRPr lang="en-GB"/>
          </a:p>
        </p:txBody>
      </p:sp>
      <p:pic>
        <p:nvPicPr>
          <p:cNvPr id="46" name="Graphic 45">
            <a:extLst>
              <a:ext uri="{FF2B5EF4-FFF2-40B4-BE49-F238E27FC236}">
                <a16:creationId xmlns:a16="http://schemas.microsoft.com/office/drawing/2014/main" id="{A9B9971C-1971-8A9A-4E77-05C72D6D08E0}"/>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71500" y="5715001"/>
            <a:ext cx="2143123" cy="571499"/>
          </a:xfrm>
          <a:prstGeom prst="rect">
            <a:avLst/>
          </a:prstGeom>
        </p:spPr>
      </p:pic>
      <p:sp>
        <p:nvSpPr>
          <p:cNvPr id="48" name="Footer Placeholder 47">
            <a:extLst>
              <a:ext uri="{FF2B5EF4-FFF2-40B4-BE49-F238E27FC236}">
                <a16:creationId xmlns:a16="http://schemas.microsoft.com/office/drawing/2014/main" id="{AA6BF89B-C185-278B-8F22-D97047984A19}"/>
              </a:ext>
            </a:extLst>
          </p:cNvPr>
          <p:cNvSpPr>
            <a:spLocks noGrp="1"/>
          </p:cNvSpPr>
          <p:nvPr>
            <p:ph type="ftr" sz="quarter" idx="12"/>
          </p:nvPr>
        </p:nvSpPr>
        <p:spPr/>
        <p:txBody>
          <a:bodyPr/>
          <a:lstStyle>
            <a:lvl1pPr>
              <a:defRPr>
                <a:solidFill>
                  <a:schemeClr val="tx1"/>
                </a:solidFill>
              </a:defRPr>
            </a:lvl1pPr>
          </a:lstStyle>
          <a:p>
            <a:endParaRPr lang="en-GB"/>
          </a:p>
        </p:txBody>
      </p:sp>
    </p:spTree>
    <p:extLst>
      <p:ext uri="{BB962C8B-B14F-4D97-AF65-F5344CB8AC3E}">
        <p14:creationId xmlns:p14="http://schemas.microsoft.com/office/powerpoint/2010/main" val="26178764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par>
                                <p:cTn id="10" presetID="6" presetClass="emph" presetSubtype="0" decel="100000" fill="hold" grpId="1" nodeType="withEffect">
                                  <p:stCondLst>
                                    <p:cond delay="0"/>
                                  </p:stCondLst>
                                  <p:childTnLst>
                                    <p:animScale>
                                      <p:cBhvr>
                                        <p:cTn id="11" dur="750" fill="hold"/>
                                        <p:tgtEl>
                                          <p:spTgt spid="27"/>
                                        </p:tgtEl>
                                      </p:cBhvr>
                                      <p:by x="9999000" y="9999000"/>
                                    </p:animScale>
                                  </p:childTnLst>
                                </p:cTn>
                              </p:par>
                              <p:par>
                                <p:cTn id="12" presetID="6" presetClass="emph" presetSubtype="0" fill="hold" grpId="2" nodeType="withEffect">
                                  <p:stCondLst>
                                    <p:cond delay="0"/>
                                  </p:stCondLst>
                                  <p:childTnLst>
                                    <p:animScale>
                                      <p:cBhvr>
                                        <p:cTn id="13" dur="10" fill="hold"/>
                                        <p:tgtEl>
                                          <p:spTgt spid="27"/>
                                        </p:tgtEl>
                                      </p:cBhvr>
                                      <p:by x="1000" y="1000"/>
                                    </p:animScale>
                                  </p:childTnLst>
                                </p:cTn>
                              </p:par>
                              <p:par>
                                <p:cTn id="14" presetID="63" presetClass="path" presetSubtype="0" decel="100000" fill="hold" grpId="3" nodeType="withEffect">
                                  <p:stCondLst>
                                    <p:cond delay="0"/>
                                  </p:stCondLst>
                                  <p:childTnLst>
                                    <p:animMotion origin="layout" path="M 4.16667E-6 0.03634 L 4.16667E-6 3.33333E-6 " pathEditMode="relative" rAng="0" ptsTypes="AA">
                                      <p:cBhvr>
                                        <p:cTn id="15" dur="1250" fill="hold"/>
                                        <p:tgtEl>
                                          <p:spTgt spid="27"/>
                                        </p:tgtEl>
                                        <p:attrNameLst>
                                          <p:attrName>ppt_x</p:attrName>
                                          <p:attrName>ppt_y</p:attrName>
                                        </p:attrNameLst>
                                      </p:cBhvr>
                                      <p:rCtr x="0" y="-1829"/>
                                    </p:animMotion>
                                  </p:childTnLst>
                                </p:cTn>
                              </p:par>
                              <p:par>
                                <p:cTn id="16" presetID="53" presetClass="entr" presetSubtype="16" fill="hold" grpId="0" nodeType="withEffect">
                                  <p:stCondLst>
                                    <p:cond delay="300"/>
                                  </p:stCondLst>
                                  <p:childTnLst>
                                    <p:set>
                                      <p:cBhvr>
                                        <p:cTn id="17" dur="1" fill="hold">
                                          <p:stCondLst>
                                            <p:cond delay="0"/>
                                          </p:stCondLst>
                                        </p:cTn>
                                        <p:tgtEl>
                                          <p:spTgt spid="29"/>
                                        </p:tgtEl>
                                        <p:attrNameLst>
                                          <p:attrName>style.visibility</p:attrName>
                                        </p:attrNameLst>
                                      </p:cBhvr>
                                      <p:to>
                                        <p:strVal val="visible"/>
                                      </p:to>
                                    </p:set>
                                    <p:anim calcmode="lin" valueType="num">
                                      <p:cBhvr>
                                        <p:cTn id="18" dur="500" fill="hold"/>
                                        <p:tgtEl>
                                          <p:spTgt spid="29"/>
                                        </p:tgtEl>
                                        <p:attrNameLst>
                                          <p:attrName>ppt_w</p:attrName>
                                        </p:attrNameLst>
                                      </p:cBhvr>
                                      <p:tavLst>
                                        <p:tav tm="0">
                                          <p:val>
                                            <p:fltVal val="0"/>
                                          </p:val>
                                        </p:tav>
                                        <p:tav tm="100000">
                                          <p:val>
                                            <p:strVal val="#ppt_w"/>
                                          </p:val>
                                        </p:tav>
                                      </p:tavLst>
                                    </p:anim>
                                    <p:anim calcmode="lin" valueType="num">
                                      <p:cBhvr>
                                        <p:cTn id="19" dur="500" fill="hold"/>
                                        <p:tgtEl>
                                          <p:spTgt spid="29"/>
                                        </p:tgtEl>
                                        <p:attrNameLst>
                                          <p:attrName>ppt_h</p:attrName>
                                        </p:attrNameLst>
                                      </p:cBhvr>
                                      <p:tavLst>
                                        <p:tav tm="0">
                                          <p:val>
                                            <p:fltVal val="0"/>
                                          </p:val>
                                        </p:tav>
                                        <p:tav tm="100000">
                                          <p:val>
                                            <p:strVal val="#ppt_h"/>
                                          </p:val>
                                        </p:tav>
                                      </p:tavLst>
                                    </p:anim>
                                    <p:animEffect transition="in" filter="fade">
                                      <p:cBhvr>
                                        <p:cTn id="20" dur="500"/>
                                        <p:tgtEl>
                                          <p:spTgt spid="29"/>
                                        </p:tgtEl>
                                      </p:cBhvr>
                                    </p:animEffect>
                                  </p:childTnLst>
                                </p:cTn>
                              </p:par>
                              <p:par>
                                <p:cTn id="21" presetID="6" presetClass="emph" presetSubtype="0" decel="100000" fill="hold" grpId="1" nodeType="withEffect">
                                  <p:stCondLst>
                                    <p:cond delay="300"/>
                                  </p:stCondLst>
                                  <p:childTnLst>
                                    <p:animScale>
                                      <p:cBhvr>
                                        <p:cTn id="22" dur="750" fill="hold"/>
                                        <p:tgtEl>
                                          <p:spTgt spid="29"/>
                                        </p:tgtEl>
                                      </p:cBhvr>
                                      <p:by x="9999000" y="9999000"/>
                                    </p:animScale>
                                  </p:childTnLst>
                                </p:cTn>
                              </p:par>
                              <p:par>
                                <p:cTn id="23" presetID="6" presetClass="emph" presetSubtype="0" fill="hold" grpId="2" nodeType="withEffect">
                                  <p:stCondLst>
                                    <p:cond delay="300"/>
                                  </p:stCondLst>
                                  <p:childTnLst>
                                    <p:animScale>
                                      <p:cBhvr>
                                        <p:cTn id="24" dur="10" fill="hold"/>
                                        <p:tgtEl>
                                          <p:spTgt spid="29"/>
                                        </p:tgtEl>
                                      </p:cBhvr>
                                      <p:by x="1000" y="1000"/>
                                    </p:animScale>
                                  </p:childTnLst>
                                </p:cTn>
                              </p:par>
                              <p:par>
                                <p:cTn id="25" presetID="63" presetClass="path" presetSubtype="0" decel="100000" fill="hold" grpId="3" nodeType="withEffect">
                                  <p:stCondLst>
                                    <p:cond delay="300"/>
                                  </p:stCondLst>
                                  <p:childTnLst>
                                    <p:animMotion origin="layout" path="M 0.01901 0.07269 L -2.91667E-6 -2.59259E-6 " pathEditMode="relative" rAng="0" ptsTypes="AA">
                                      <p:cBhvr>
                                        <p:cTn id="26" dur="750" fill="hold"/>
                                        <p:tgtEl>
                                          <p:spTgt spid="29"/>
                                        </p:tgtEl>
                                        <p:attrNameLst>
                                          <p:attrName>ppt_x</p:attrName>
                                          <p:attrName>ppt_y</p:attrName>
                                        </p:attrNameLst>
                                      </p:cBhvr>
                                      <p:rCtr x="-951" y="-3634"/>
                                    </p:animMotion>
                                  </p:childTnLst>
                                </p:cTn>
                              </p:par>
                              <p:par>
                                <p:cTn id="27" presetID="53" presetClass="entr" presetSubtype="16" fill="hold" grpId="0" nodeType="withEffect">
                                  <p:stCondLst>
                                    <p:cond delay="400"/>
                                  </p:stCondLst>
                                  <p:childTnLst>
                                    <p:set>
                                      <p:cBhvr>
                                        <p:cTn id="28" dur="1" fill="hold">
                                          <p:stCondLst>
                                            <p:cond delay="0"/>
                                          </p:stCondLst>
                                        </p:cTn>
                                        <p:tgtEl>
                                          <p:spTgt spid="28"/>
                                        </p:tgtEl>
                                        <p:attrNameLst>
                                          <p:attrName>style.visibility</p:attrName>
                                        </p:attrNameLst>
                                      </p:cBhvr>
                                      <p:to>
                                        <p:strVal val="visible"/>
                                      </p:to>
                                    </p:set>
                                    <p:anim calcmode="lin" valueType="num">
                                      <p:cBhvr>
                                        <p:cTn id="29" dur="500" fill="hold"/>
                                        <p:tgtEl>
                                          <p:spTgt spid="28"/>
                                        </p:tgtEl>
                                        <p:attrNameLst>
                                          <p:attrName>ppt_w</p:attrName>
                                        </p:attrNameLst>
                                      </p:cBhvr>
                                      <p:tavLst>
                                        <p:tav tm="0">
                                          <p:val>
                                            <p:fltVal val="0"/>
                                          </p:val>
                                        </p:tav>
                                        <p:tav tm="100000">
                                          <p:val>
                                            <p:strVal val="#ppt_w"/>
                                          </p:val>
                                        </p:tav>
                                      </p:tavLst>
                                    </p:anim>
                                    <p:anim calcmode="lin" valueType="num">
                                      <p:cBhvr>
                                        <p:cTn id="30" dur="500" fill="hold"/>
                                        <p:tgtEl>
                                          <p:spTgt spid="28"/>
                                        </p:tgtEl>
                                        <p:attrNameLst>
                                          <p:attrName>ppt_h</p:attrName>
                                        </p:attrNameLst>
                                      </p:cBhvr>
                                      <p:tavLst>
                                        <p:tav tm="0">
                                          <p:val>
                                            <p:fltVal val="0"/>
                                          </p:val>
                                        </p:tav>
                                        <p:tav tm="100000">
                                          <p:val>
                                            <p:strVal val="#ppt_h"/>
                                          </p:val>
                                        </p:tav>
                                      </p:tavLst>
                                    </p:anim>
                                    <p:animEffect transition="in" filter="fade">
                                      <p:cBhvr>
                                        <p:cTn id="31" dur="500"/>
                                        <p:tgtEl>
                                          <p:spTgt spid="28"/>
                                        </p:tgtEl>
                                      </p:cBhvr>
                                    </p:animEffect>
                                  </p:childTnLst>
                                </p:cTn>
                              </p:par>
                              <p:par>
                                <p:cTn id="32" presetID="6" presetClass="emph" presetSubtype="0" decel="100000" fill="hold" grpId="1" nodeType="withEffect">
                                  <p:stCondLst>
                                    <p:cond delay="400"/>
                                  </p:stCondLst>
                                  <p:childTnLst>
                                    <p:animScale>
                                      <p:cBhvr>
                                        <p:cTn id="33" dur="750" fill="hold"/>
                                        <p:tgtEl>
                                          <p:spTgt spid="28"/>
                                        </p:tgtEl>
                                      </p:cBhvr>
                                      <p:by x="9999000" y="9999000"/>
                                    </p:animScale>
                                  </p:childTnLst>
                                </p:cTn>
                              </p:par>
                              <p:par>
                                <p:cTn id="34" presetID="6" presetClass="emph" presetSubtype="0" fill="hold" grpId="2" nodeType="withEffect">
                                  <p:stCondLst>
                                    <p:cond delay="400"/>
                                  </p:stCondLst>
                                  <p:childTnLst>
                                    <p:animScale>
                                      <p:cBhvr>
                                        <p:cTn id="35" dur="10" fill="hold"/>
                                        <p:tgtEl>
                                          <p:spTgt spid="28"/>
                                        </p:tgtEl>
                                      </p:cBhvr>
                                      <p:by x="1000" y="1000"/>
                                    </p:animScale>
                                  </p:childTnLst>
                                </p:cTn>
                              </p:par>
                              <p:par>
                                <p:cTn id="36" presetID="53" presetClass="entr" presetSubtype="16" fill="hold" grpId="0" nodeType="withEffect">
                                  <p:stCondLst>
                                    <p:cond delay="500"/>
                                  </p:stCondLst>
                                  <p:childTnLst>
                                    <p:set>
                                      <p:cBhvr>
                                        <p:cTn id="37" dur="1" fill="hold">
                                          <p:stCondLst>
                                            <p:cond delay="0"/>
                                          </p:stCondLst>
                                        </p:cTn>
                                        <p:tgtEl>
                                          <p:spTgt spid="31"/>
                                        </p:tgtEl>
                                        <p:attrNameLst>
                                          <p:attrName>style.visibility</p:attrName>
                                        </p:attrNameLst>
                                      </p:cBhvr>
                                      <p:to>
                                        <p:strVal val="visible"/>
                                      </p:to>
                                    </p:set>
                                    <p:anim calcmode="lin" valueType="num">
                                      <p:cBhvr>
                                        <p:cTn id="38" dur="500" fill="hold"/>
                                        <p:tgtEl>
                                          <p:spTgt spid="31"/>
                                        </p:tgtEl>
                                        <p:attrNameLst>
                                          <p:attrName>ppt_w</p:attrName>
                                        </p:attrNameLst>
                                      </p:cBhvr>
                                      <p:tavLst>
                                        <p:tav tm="0">
                                          <p:val>
                                            <p:fltVal val="0"/>
                                          </p:val>
                                        </p:tav>
                                        <p:tav tm="100000">
                                          <p:val>
                                            <p:strVal val="#ppt_w"/>
                                          </p:val>
                                        </p:tav>
                                      </p:tavLst>
                                    </p:anim>
                                    <p:anim calcmode="lin" valueType="num">
                                      <p:cBhvr>
                                        <p:cTn id="39" dur="500" fill="hold"/>
                                        <p:tgtEl>
                                          <p:spTgt spid="31"/>
                                        </p:tgtEl>
                                        <p:attrNameLst>
                                          <p:attrName>ppt_h</p:attrName>
                                        </p:attrNameLst>
                                      </p:cBhvr>
                                      <p:tavLst>
                                        <p:tav tm="0">
                                          <p:val>
                                            <p:fltVal val="0"/>
                                          </p:val>
                                        </p:tav>
                                        <p:tav tm="100000">
                                          <p:val>
                                            <p:strVal val="#ppt_h"/>
                                          </p:val>
                                        </p:tav>
                                      </p:tavLst>
                                    </p:anim>
                                    <p:animEffect transition="in" filter="fade">
                                      <p:cBhvr>
                                        <p:cTn id="40" dur="500"/>
                                        <p:tgtEl>
                                          <p:spTgt spid="31"/>
                                        </p:tgtEl>
                                      </p:cBhvr>
                                    </p:animEffect>
                                  </p:childTnLst>
                                </p:cTn>
                              </p:par>
                              <p:par>
                                <p:cTn id="41" presetID="6" presetClass="emph" presetSubtype="0" decel="100000" fill="hold" grpId="1" nodeType="withEffect">
                                  <p:stCondLst>
                                    <p:cond delay="500"/>
                                  </p:stCondLst>
                                  <p:childTnLst>
                                    <p:animScale>
                                      <p:cBhvr>
                                        <p:cTn id="42" dur="750" fill="hold"/>
                                        <p:tgtEl>
                                          <p:spTgt spid="31"/>
                                        </p:tgtEl>
                                      </p:cBhvr>
                                      <p:by x="9999000" y="9999000"/>
                                    </p:animScale>
                                  </p:childTnLst>
                                </p:cTn>
                              </p:par>
                              <p:par>
                                <p:cTn id="43" presetID="6" presetClass="emph" presetSubtype="0" fill="hold" grpId="2" nodeType="withEffect">
                                  <p:stCondLst>
                                    <p:cond delay="500"/>
                                  </p:stCondLst>
                                  <p:childTnLst>
                                    <p:animScale>
                                      <p:cBhvr>
                                        <p:cTn id="44" dur="10" fill="hold"/>
                                        <p:tgtEl>
                                          <p:spTgt spid="31"/>
                                        </p:tgtEl>
                                      </p:cBhvr>
                                      <p:by x="1000" y="1000"/>
                                    </p:animScale>
                                  </p:childTnLst>
                                </p:cTn>
                              </p:par>
                              <p:par>
                                <p:cTn id="45" presetID="6" presetClass="entr" presetSubtype="32" fill="hold" nodeType="withEffect">
                                  <p:stCondLst>
                                    <p:cond delay="750"/>
                                  </p:stCondLst>
                                  <p:childTnLst>
                                    <p:set>
                                      <p:cBhvr>
                                        <p:cTn id="46" dur="1" fill="hold">
                                          <p:stCondLst>
                                            <p:cond delay="0"/>
                                          </p:stCondLst>
                                        </p:cTn>
                                        <p:tgtEl>
                                          <p:spTgt spid="33"/>
                                        </p:tgtEl>
                                        <p:attrNameLst>
                                          <p:attrName>style.visibility</p:attrName>
                                        </p:attrNameLst>
                                      </p:cBhvr>
                                      <p:to>
                                        <p:strVal val="visible"/>
                                      </p:to>
                                    </p:set>
                                    <p:animEffect transition="in" filter="circle(out)">
                                      <p:cBhvr>
                                        <p:cTn id="47" dur="500"/>
                                        <p:tgtEl>
                                          <p:spTgt spid="33"/>
                                        </p:tgtEl>
                                      </p:cBhvr>
                                    </p:animEffect>
                                  </p:childTnLst>
                                </p:cTn>
                              </p:par>
                              <p:par>
                                <p:cTn id="48" presetID="10" presetClass="entr" presetSubtype="0" fill="hold" grpId="0" nodeType="withEffect">
                                  <p:stCondLst>
                                    <p:cond delay="30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750"/>
                                        <p:tgtEl>
                                          <p:spTgt spid="38"/>
                                        </p:tgtEl>
                                      </p:cBhvr>
                                    </p:animEffect>
                                  </p:childTnLst>
                                </p:cTn>
                              </p:par>
                              <p:par>
                                <p:cTn id="51" presetID="42" presetClass="path" presetSubtype="0" decel="100000" fill="hold" grpId="1" nodeType="withEffect">
                                  <p:stCondLst>
                                    <p:cond delay="300"/>
                                  </p:stCondLst>
                                  <p:childTnLst>
                                    <p:animMotion origin="layout" path="M -3.33333E-6 0.03889 L -3.33333E-6 1.48148E-6 " pathEditMode="relative" rAng="0" ptsTypes="AA">
                                      <p:cBhvr>
                                        <p:cTn id="52" dur="750" fill="hold"/>
                                        <p:tgtEl>
                                          <p:spTgt spid="38"/>
                                        </p:tgtEl>
                                        <p:attrNameLst>
                                          <p:attrName>ppt_x</p:attrName>
                                          <p:attrName>ppt_y</p:attrName>
                                        </p:attrNameLst>
                                      </p:cBhvr>
                                      <p:rCtr x="0" y="-1944"/>
                                    </p:animMotion>
                                  </p:childTnLst>
                                </p:cTn>
                              </p:par>
                              <p:par>
                                <p:cTn id="53" presetID="10" presetClass="entr" presetSubtype="0" fill="hold" grpId="0" nodeType="withEffect">
                                  <p:stCondLst>
                                    <p:cond delay="400"/>
                                  </p:stCondLst>
                                  <p:childTnLst>
                                    <p:set>
                                      <p:cBhvr>
                                        <p:cTn id="54" dur="1" fill="hold">
                                          <p:stCondLst>
                                            <p:cond delay="0"/>
                                          </p:stCondLst>
                                        </p:cTn>
                                        <p:tgtEl>
                                          <p:spTgt spid="44"/>
                                        </p:tgtEl>
                                        <p:attrNameLst>
                                          <p:attrName>style.visibility</p:attrName>
                                        </p:attrNameLst>
                                      </p:cBhvr>
                                      <p:to>
                                        <p:strVal val="visible"/>
                                      </p:to>
                                    </p:set>
                                    <p:animEffect transition="in" filter="fade">
                                      <p:cBhvr>
                                        <p:cTn id="55" dur="750"/>
                                        <p:tgtEl>
                                          <p:spTgt spid="44"/>
                                        </p:tgtEl>
                                      </p:cBhvr>
                                    </p:animEffect>
                                  </p:childTnLst>
                                </p:cTn>
                              </p:par>
                              <p:par>
                                <p:cTn id="56" presetID="42" presetClass="path" presetSubtype="0" decel="100000" fill="hold" grpId="1" nodeType="withEffect">
                                  <p:stCondLst>
                                    <p:cond delay="400"/>
                                  </p:stCondLst>
                                  <p:childTnLst>
                                    <p:animMotion origin="layout" path="M -1.66667E-6 0.03889 L -1.66667E-6 -2.22222E-6 " pathEditMode="relative" rAng="0" ptsTypes="AA">
                                      <p:cBhvr>
                                        <p:cTn id="57" dur="750" fill="hold"/>
                                        <p:tgtEl>
                                          <p:spTgt spid="44"/>
                                        </p:tgtEl>
                                        <p:attrNameLst>
                                          <p:attrName>ppt_x</p:attrName>
                                          <p:attrName>ppt_y</p:attrName>
                                        </p:attrNameLst>
                                      </p:cBhvr>
                                      <p:rCtr x="0" y="-1944"/>
                                    </p:animMotion>
                                  </p:childTnLst>
                                </p:cTn>
                              </p:par>
                              <p:par>
                                <p:cTn id="58" presetID="10" presetClass="entr" presetSubtype="0" fill="hold" nodeType="withEffect">
                                  <p:stCondLst>
                                    <p:cond delay="500"/>
                                  </p:stCondLst>
                                  <p:childTnLst>
                                    <p:set>
                                      <p:cBhvr>
                                        <p:cTn id="59" dur="1" fill="hold">
                                          <p:stCondLst>
                                            <p:cond delay="0"/>
                                          </p:stCondLst>
                                        </p:cTn>
                                        <p:tgtEl>
                                          <p:spTgt spid="46"/>
                                        </p:tgtEl>
                                        <p:attrNameLst>
                                          <p:attrName>style.visibility</p:attrName>
                                        </p:attrNameLst>
                                      </p:cBhvr>
                                      <p:to>
                                        <p:strVal val="visible"/>
                                      </p:to>
                                    </p:set>
                                    <p:animEffect transition="in" filter="fade">
                                      <p:cBhvr>
                                        <p:cTn id="60"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7" grpId="1" animBg="1"/>
      <p:bldP spid="27" grpId="2" animBg="1"/>
      <p:bldP spid="27" grpId="3" animBg="1"/>
      <p:bldP spid="28" grpId="0" animBg="1"/>
      <p:bldP spid="28" grpId="1" animBg="1"/>
      <p:bldP spid="28" grpId="2" animBg="1"/>
      <p:bldP spid="29" grpId="0" animBg="1"/>
      <p:bldP spid="29" grpId="1" animBg="1"/>
      <p:bldP spid="29" grpId="2" animBg="1"/>
      <p:bldP spid="29" grpId="3" animBg="1"/>
      <p:bldP spid="31" grpId="0" animBg="1"/>
      <p:bldP spid="31" grpId="1" animBg="1"/>
      <p:bldP spid="31" grpId="2" animBg="1"/>
      <p:bldP spid="38" grpId="0"/>
      <p:bldP spid="38" grpId="1"/>
      <p:bldP spid="44" grpId="0">
        <p:tmplLst>
          <p:tmpl>
            <p:tnLst>
              <p:par>
                <p:cTn presetID="10" presetClass="entr" presetSubtype="0" fill="hold" nodeType="withEffect">
                  <p:stCondLst>
                    <p:cond delay="400"/>
                  </p:stCondLst>
                  <p:childTnLst>
                    <p:set>
                      <p:cBhvr>
                        <p:cTn dur="1" fill="hold">
                          <p:stCondLst>
                            <p:cond delay="0"/>
                          </p:stCondLst>
                        </p:cTn>
                        <p:tgtEl>
                          <p:spTgt spid="44"/>
                        </p:tgtEl>
                        <p:attrNameLst>
                          <p:attrName>style.visibility</p:attrName>
                        </p:attrNameLst>
                      </p:cBhvr>
                      <p:to>
                        <p:strVal val="visible"/>
                      </p:to>
                    </p:set>
                    <p:animEffect transition="in" filter="fade">
                      <p:cBhvr>
                        <p:cTn dur="750"/>
                        <p:tgtEl>
                          <p:spTgt spid="44"/>
                        </p:tgtEl>
                      </p:cBhvr>
                    </p:animEffect>
                  </p:childTnLst>
                </p:cTn>
              </p:par>
            </p:tnLst>
          </p:tmpl>
        </p:tmplLst>
      </p:bldP>
      <p:bldP spid="44" grpId="1">
        <p:tmplLst>
          <p:tmpl>
            <p:tnLst>
              <p:par>
                <p:cTn presetID="42" presetClass="path" presetSubtype="0" decel="100000" fill="hold" nodeType="withEffect">
                  <p:stCondLst>
                    <p:cond delay="400"/>
                  </p:stCondLst>
                  <p:childTnLst>
                    <p:animMotion origin="layout" path="M -1.66667E-6 0.03889 L -1.66667E-6 -2.22222E-6 " pathEditMode="relative" rAng="0" ptsTypes="AA">
                      <p:cBhvr>
                        <p:cTn dur="750" fill="hold"/>
                        <p:tgtEl>
                          <p:spTgt spid="44"/>
                        </p:tgtEl>
                        <p:attrNameLst>
                          <p:attrName>ppt_x</p:attrName>
                          <p:attrName>ppt_y</p:attrName>
                        </p:attrNameLst>
                      </p:cBhvr>
                      <p:rCtr x="0" y="-1944"/>
                    </p:animMotion>
                  </p:childTnLst>
                </p:cTn>
              </p:par>
            </p:tnLst>
          </p:tmpl>
        </p:tmplLst>
      </p:bldP>
    </p:bld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MASTER END">
    <p:bg>
      <p:bgPr>
        <a:solidFill>
          <a:schemeClr val="accent6">
            <a:lumMod val="75000"/>
          </a:schemeClr>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63BE562-CC54-E713-F3C4-483C147FEFEF}"/>
              </a:ext>
            </a:extLst>
          </p:cNvPr>
          <p:cNvSpPr/>
          <p:nvPr userDrawn="1"/>
        </p:nvSpPr>
        <p:spPr>
          <a:xfrm>
            <a:off x="571501" y="571500"/>
            <a:ext cx="11049000" cy="5715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l">
              <a:lnSpc>
                <a:spcPct val="90000"/>
              </a:lnSpc>
            </a:pPr>
            <a:r>
              <a:rPr lang="en-US" sz="8000">
                <a:solidFill>
                  <a:schemeClr val="bg1"/>
                </a:solidFill>
                <a:latin typeface="+mj-lt"/>
              </a:rPr>
              <a:t>MASTER END </a:t>
            </a:r>
            <a:br>
              <a:rPr lang="en-US" sz="8000">
                <a:solidFill>
                  <a:schemeClr val="bg1"/>
                </a:solidFill>
                <a:latin typeface="+mj-lt"/>
              </a:rPr>
            </a:br>
            <a:r>
              <a:rPr lang="en-US" sz="8000">
                <a:solidFill>
                  <a:schemeClr val="bg1"/>
                </a:solidFill>
              </a:rPr>
              <a:t>DELETE ANY MASTER LAYOUTS BEYOND THIS POINT</a:t>
            </a:r>
            <a:endParaRPr lang="en-GB" sz="5400">
              <a:solidFill>
                <a:schemeClr val="bg1"/>
              </a:solidFill>
            </a:endParaRPr>
          </a:p>
        </p:txBody>
      </p:sp>
    </p:spTree>
    <p:extLst>
      <p:ext uri="{BB962C8B-B14F-4D97-AF65-F5344CB8AC3E}">
        <p14:creationId xmlns:p14="http://schemas.microsoft.com/office/powerpoint/2010/main" val="2317995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option B)">
    <p:bg>
      <p:bgPr>
        <a:gradFill>
          <a:gsLst>
            <a:gs pos="0">
              <a:schemeClr val="accent2"/>
            </a:gs>
            <a:gs pos="100000">
              <a:schemeClr val="tx2"/>
            </a:gs>
          </a:gsLst>
          <a:lin ang="5400000" scaled="1"/>
        </a:gradFill>
        <a:effectLst/>
      </p:bgPr>
    </p:bg>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id="{FAD0BB65-7737-9C2B-8D8F-B8FA78B4E031}"/>
              </a:ext>
            </a:extLst>
          </p:cNvPr>
          <p:cNvSpPr/>
          <p:nvPr userDrawn="1"/>
        </p:nvSpPr>
        <p:spPr>
          <a:xfrm>
            <a:off x="9144000" y="0"/>
            <a:ext cx="3048000" cy="6858000"/>
          </a:xfrm>
          <a:prstGeom prst="rect">
            <a:avLst/>
          </a:prstGeom>
          <a:gradFill>
            <a:gsLst>
              <a:gs pos="100000">
                <a:schemeClr val="accent6"/>
              </a:gs>
              <a:gs pos="0">
                <a:schemeClr val="accent5"/>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8" name="Rectangle 87">
            <a:extLst>
              <a:ext uri="{FF2B5EF4-FFF2-40B4-BE49-F238E27FC236}">
                <a16:creationId xmlns:a16="http://schemas.microsoft.com/office/drawing/2014/main" id="{A2295FD5-3CB0-45DD-9F0C-13715E3606FE}"/>
              </a:ext>
            </a:extLst>
          </p:cNvPr>
          <p:cNvSpPr/>
          <p:nvPr userDrawn="1"/>
        </p:nvSpPr>
        <p:spPr>
          <a:xfrm>
            <a:off x="11430000" y="5334000"/>
            <a:ext cx="762000" cy="76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9" name="Oval 88">
            <a:extLst>
              <a:ext uri="{FF2B5EF4-FFF2-40B4-BE49-F238E27FC236}">
                <a16:creationId xmlns:a16="http://schemas.microsoft.com/office/drawing/2014/main" id="{889B0F3B-B44C-EAD3-5916-C4544C055AAC}"/>
              </a:ext>
            </a:extLst>
          </p:cNvPr>
          <p:cNvSpPr/>
          <p:nvPr userDrawn="1"/>
        </p:nvSpPr>
        <p:spPr>
          <a:xfrm>
            <a:off x="9138921" y="-5080"/>
            <a:ext cx="3047999" cy="2926080"/>
          </a:xfrm>
          <a:prstGeom prst="ellipse">
            <a:avLst/>
          </a:prstGeom>
          <a:noFill/>
          <a:ln w="38100">
            <a:gradFill>
              <a:gsLst>
                <a:gs pos="0">
                  <a:schemeClr val="tx2"/>
                </a:gs>
                <a:gs pos="100000">
                  <a:schemeClr val="bg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t"/>
          <a:lstStyle/>
          <a:p>
            <a:endParaRPr lang="en-GB" sz="1400"/>
          </a:p>
        </p:txBody>
      </p:sp>
      <p:sp>
        <p:nvSpPr>
          <p:cNvPr id="90" name="Rectangle 89">
            <a:extLst>
              <a:ext uri="{FF2B5EF4-FFF2-40B4-BE49-F238E27FC236}">
                <a16:creationId xmlns:a16="http://schemas.microsoft.com/office/drawing/2014/main" id="{05671791-2B3E-4A7F-0BEB-DF4384053644}"/>
              </a:ext>
            </a:extLst>
          </p:cNvPr>
          <p:cNvSpPr/>
          <p:nvPr userDrawn="1"/>
        </p:nvSpPr>
        <p:spPr>
          <a:xfrm>
            <a:off x="9144000" y="6096000"/>
            <a:ext cx="762000" cy="76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Rectangle 90">
            <a:extLst>
              <a:ext uri="{FF2B5EF4-FFF2-40B4-BE49-F238E27FC236}">
                <a16:creationId xmlns:a16="http://schemas.microsoft.com/office/drawing/2014/main" id="{719F7258-A703-E1E3-9C57-75AC7CB22D83}"/>
              </a:ext>
            </a:extLst>
          </p:cNvPr>
          <p:cNvSpPr/>
          <p:nvPr userDrawn="1"/>
        </p:nvSpPr>
        <p:spPr>
          <a:xfrm>
            <a:off x="9906000" y="5334000"/>
            <a:ext cx="762000" cy="76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2" name="Rectangle 91">
            <a:extLst>
              <a:ext uri="{FF2B5EF4-FFF2-40B4-BE49-F238E27FC236}">
                <a16:creationId xmlns:a16="http://schemas.microsoft.com/office/drawing/2014/main" id="{C2D43024-8083-5334-7F3D-151F9F68F1BA}"/>
              </a:ext>
            </a:extLst>
          </p:cNvPr>
          <p:cNvSpPr/>
          <p:nvPr userDrawn="1"/>
        </p:nvSpPr>
        <p:spPr>
          <a:xfrm>
            <a:off x="10668000" y="6096000"/>
            <a:ext cx="762000" cy="76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3" name="Rectangle 92">
            <a:extLst>
              <a:ext uri="{FF2B5EF4-FFF2-40B4-BE49-F238E27FC236}">
                <a16:creationId xmlns:a16="http://schemas.microsoft.com/office/drawing/2014/main" id="{74709D2B-DF06-D537-8B1C-92493C6C4652}"/>
              </a:ext>
            </a:extLst>
          </p:cNvPr>
          <p:cNvSpPr/>
          <p:nvPr userDrawn="1"/>
        </p:nvSpPr>
        <p:spPr>
          <a:xfrm>
            <a:off x="11430000" y="6096000"/>
            <a:ext cx="762000" cy="76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Oval 93">
            <a:extLst>
              <a:ext uri="{FF2B5EF4-FFF2-40B4-BE49-F238E27FC236}">
                <a16:creationId xmlns:a16="http://schemas.microsoft.com/office/drawing/2014/main" id="{B115B67B-A7CC-5F19-F9E2-D1D544100B87}"/>
              </a:ext>
            </a:extLst>
          </p:cNvPr>
          <p:cNvSpPr/>
          <p:nvPr userDrawn="1"/>
        </p:nvSpPr>
        <p:spPr>
          <a:xfrm>
            <a:off x="9144000" y="2286000"/>
            <a:ext cx="3042920" cy="3042920"/>
          </a:xfrm>
          <a:prstGeom prst="ellipse">
            <a:avLst/>
          </a:prstGeom>
          <a:gradFill>
            <a:gsLst>
              <a:gs pos="100000">
                <a:schemeClr val="tx2"/>
              </a:gs>
              <a:gs pos="0">
                <a:srgbClr val="54C8E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t"/>
          <a:lstStyle/>
          <a:p>
            <a:pPr algn="l"/>
            <a:endParaRPr lang="en-GB" sz="1400"/>
          </a:p>
        </p:txBody>
      </p:sp>
      <p:sp>
        <p:nvSpPr>
          <p:cNvPr id="95" name="Rectangle 94">
            <a:extLst>
              <a:ext uri="{FF2B5EF4-FFF2-40B4-BE49-F238E27FC236}">
                <a16:creationId xmlns:a16="http://schemas.microsoft.com/office/drawing/2014/main" id="{EB14BD25-BB24-E339-2E43-31E6E07BEAA9}"/>
              </a:ext>
            </a:extLst>
          </p:cNvPr>
          <p:cNvSpPr/>
          <p:nvPr userDrawn="1"/>
        </p:nvSpPr>
        <p:spPr>
          <a:xfrm>
            <a:off x="-1" y="0"/>
            <a:ext cx="9144001" cy="45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6" name="Rectangle 95">
            <a:extLst>
              <a:ext uri="{FF2B5EF4-FFF2-40B4-BE49-F238E27FC236}">
                <a16:creationId xmlns:a16="http://schemas.microsoft.com/office/drawing/2014/main" id="{E9E17BE1-26A3-5019-699E-56F1C564A926}"/>
              </a:ext>
            </a:extLst>
          </p:cNvPr>
          <p:cNvSpPr/>
          <p:nvPr userDrawn="1"/>
        </p:nvSpPr>
        <p:spPr>
          <a:xfrm>
            <a:off x="0" y="4572000"/>
            <a:ext cx="9144000" cy="2286000"/>
          </a:xfrm>
          <a:prstGeom prst="rect">
            <a:avLst/>
          </a:prstGeom>
          <a:gradFill>
            <a:gsLst>
              <a:gs pos="100000">
                <a:schemeClr val="accent3"/>
              </a:gs>
              <a:gs pos="0">
                <a:schemeClr val="accent4"/>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baseline="30000"/>
          </a:p>
        </p:txBody>
      </p:sp>
      <p:sp>
        <p:nvSpPr>
          <p:cNvPr id="97" name="Oval 96">
            <a:extLst>
              <a:ext uri="{FF2B5EF4-FFF2-40B4-BE49-F238E27FC236}">
                <a16:creationId xmlns:a16="http://schemas.microsoft.com/office/drawing/2014/main" id="{A2095E29-370C-5505-6453-12898A16820B}"/>
              </a:ext>
            </a:extLst>
          </p:cNvPr>
          <p:cNvSpPr/>
          <p:nvPr userDrawn="1"/>
        </p:nvSpPr>
        <p:spPr>
          <a:xfrm>
            <a:off x="7620000" y="2793999"/>
            <a:ext cx="889000" cy="3683001"/>
          </a:xfrm>
          <a:prstGeom prst="ellipse">
            <a:avLst/>
          </a:prstGeom>
          <a:noFill/>
          <a:ln w="38100">
            <a:gradFill>
              <a:gsLst>
                <a:gs pos="0">
                  <a:schemeClr val="accent2"/>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t"/>
          <a:lstStyle/>
          <a:p>
            <a:pPr algn="l"/>
            <a:endParaRPr lang="en-GB" sz="1400"/>
          </a:p>
        </p:txBody>
      </p:sp>
      <p:sp>
        <p:nvSpPr>
          <p:cNvPr id="98" name="Oval 97">
            <a:extLst>
              <a:ext uri="{FF2B5EF4-FFF2-40B4-BE49-F238E27FC236}">
                <a16:creationId xmlns:a16="http://schemas.microsoft.com/office/drawing/2014/main" id="{E4395C70-0CE5-CC7E-08A2-B3600BE52898}"/>
              </a:ext>
            </a:extLst>
          </p:cNvPr>
          <p:cNvSpPr/>
          <p:nvPr userDrawn="1"/>
        </p:nvSpPr>
        <p:spPr>
          <a:xfrm>
            <a:off x="6852920" y="2793999"/>
            <a:ext cx="894079" cy="3683001"/>
          </a:xfrm>
          <a:prstGeom prst="ellipse">
            <a:avLst/>
          </a:prstGeom>
          <a:noFill/>
          <a:ln w="38100">
            <a:gradFill>
              <a:gsLst>
                <a:gs pos="0">
                  <a:schemeClr val="accent2"/>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t"/>
          <a:lstStyle/>
          <a:p>
            <a:pPr algn="l"/>
            <a:endParaRPr lang="en-GB" sz="1400"/>
          </a:p>
        </p:txBody>
      </p:sp>
      <p:sp>
        <p:nvSpPr>
          <p:cNvPr id="99" name="Oval 98">
            <a:extLst>
              <a:ext uri="{FF2B5EF4-FFF2-40B4-BE49-F238E27FC236}">
                <a16:creationId xmlns:a16="http://schemas.microsoft.com/office/drawing/2014/main" id="{6B51D6E2-E88D-C32D-1A3F-A5727298232F}"/>
              </a:ext>
            </a:extLst>
          </p:cNvPr>
          <p:cNvSpPr/>
          <p:nvPr userDrawn="1"/>
        </p:nvSpPr>
        <p:spPr>
          <a:xfrm>
            <a:off x="6096000" y="2793998"/>
            <a:ext cx="889000" cy="3683001"/>
          </a:xfrm>
          <a:prstGeom prst="ellipse">
            <a:avLst/>
          </a:prstGeom>
          <a:noFill/>
          <a:ln w="38100">
            <a:gradFill>
              <a:gsLst>
                <a:gs pos="0">
                  <a:schemeClr val="accent2"/>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t"/>
          <a:lstStyle/>
          <a:p>
            <a:pPr algn="l"/>
            <a:endParaRPr lang="en-GB" sz="1400"/>
          </a:p>
        </p:txBody>
      </p:sp>
      <p:sp>
        <p:nvSpPr>
          <p:cNvPr id="100" name="Oval 99">
            <a:extLst>
              <a:ext uri="{FF2B5EF4-FFF2-40B4-BE49-F238E27FC236}">
                <a16:creationId xmlns:a16="http://schemas.microsoft.com/office/drawing/2014/main" id="{09D6DE35-1D0F-2A47-A867-657BBB608007}"/>
              </a:ext>
            </a:extLst>
          </p:cNvPr>
          <p:cNvSpPr/>
          <p:nvPr userDrawn="1"/>
        </p:nvSpPr>
        <p:spPr>
          <a:xfrm>
            <a:off x="5334000" y="2793999"/>
            <a:ext cx="894080" cy="3683001"/>
          </a:xfrm>
          <a:prstGeom prst="ellipse">
            <a:avLst/>
          </a:prstGeom>
          <a:noFill/>
          <a:ln w="38100">
            <a:gradFill>
              <a:gsLst>
                <a:gs pos="0">
                  <a:schemeClr val="accent2"/>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t"/>
          <a:lstStyle/>
          <a:p>
            <a:pPr algn="l"/>
            <a:endParaRPr lang="en-GB" sz="1400"/>
          </a:p>
        </p:txBody>
      </p:sp>
      <p:sp>
        <p:nvSpPr>
          <p:cNvPr id="101" name="Oval 100">
            <a:extLst>
              <a:ext uri="{FF2B5EF4-FFF2-40B4-BE49-F238E27FC236}">
                <a16:creationId xmlns:a16="http://schemas.microsoft.com/office/drawing/2014/main" id="{CEE757C2-70BB-6F0A-8B4E-BFA2E5DC20CF}"/>
              </a:ext>
            </a:extLst>
          </p:cNvPr>
          <p:cNvSpPr/>
          <p:nvPr userDrawn="1"/>
        </p:nvSpPr>
        <p:spPr>
          <a:xfrm>
            <a:off x="4572001" y="2793999"/>
            <a:ext cx="889000" cy="3683001"/>
          </a:xfrm>
          <a:prstGeom prst="ellipse">
            <a:avLst/>
          </a:prstGeom>
          <a:noFill/>
          <a:ln w="38100">
            <a:gradFill>
              <a:gsLst>
                <a:gs pos="0">
                  <a:schemeClr val="accent2"/>
                </a:gs>
                <a:gs pos="100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t"/>
          <a:lstStyle/>
          <a:p>
            <a:pPr algn="l"/>
            <a:endParaRPr lang="en-GB" sz="1400"/>
          </a:p>
        </p:txBody>
      </p:sp>
      <p:pic>
        <p:nvPicPr>
          <p:cNvPr id="48" name="Picture 47" descr="Background pattern&#10;&#10;Description automatically generated">
            <a:extLst>
              <a:ext uri="{FF2B5EF4-FFF2-40B4-BE49-F238E27FC236}">
                <a16:creationId xmlns:a16="http://schemas.microsoft.com/office/drawing/2014/main" id="{CAA2578F-9B98-5ACE-EF8B-67F0A2EBC220}"/>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7620"/>
            <a:ext cx="12192000" cy="6858000"/>
          </a:xfrm>
          <a:prstGeom prst="rect">
            <a:avLst/>
          </a:prstGeom>
        </p:spPr>
      </p:pic>
      <p:sp>
        <p:nvSpPr>
          <p:cNvPr id="18" name="Freeform: Shape 17">
            <a:extLst>
              <a:ext uri="{FF2B5EF4-FFF2-40B4-BE49-F238E27FC236}">
                <a16:creationId xmlns:a16="http://schemas.microsoft.com/office/drawing/2014/main" id="{19FD2A22-F953-6646-97EA-CFD2796A6172}"/>
              </a:ext>
            </a:extLst>
          </p:cNvPr>
          <p:cNvSpPr/>
          <p:nvPr userDrawn="1"/>
        </p:nvSpPr>
        <p:spPr>
          <a:xfrm>
            <a:off x="0" y="0"/>
            <a:ext cx="11466380" cy="6858000"/>
          </a:xfrm>
          <a:custGeom>
            <a:avLst/>
            <a:gdLst>
              <a:gd name="connsiteX0" fmla="*/ 0 w 11466380"/>
              <a:gd name="connsiteY0" fmla="*/ 0 h 6858000"/>
              <a:gd name="connsiteX1" fmla="*/ 11466380 w 11466380"/>
              <a:gd name="connsiteY1" fmla="*/ 0 h 6858000"/>
              <a:gd name="connsiteX2" fmla="*/ 11459898 w 11466380"/>
              <a:gd name="connsiteY2" fmla="*/ 33875 h 6858000"/>
              <a:gd name="connsiteX3" fmla="*/ 6840458 w 11466380"/>
              <a:gd name="connsiteY3" fmla="*/ 4541685 h 6858000"/>
              <a:gd name="connsiteX4" fmla="*/ 4129570 w 11466380"/>
              <a:gd name="connsiteY4" fmla="*/ 6856267 h 6858000"/>
              <a:gd name="connsiteX5" fmla="*/ 4128533 w 11466380"/>
              <a:gd name="connsiteY5" fmla="*/ 6858000 h 6858000"/>
              <a:gd name="connsiteX6" fmla="*/ 0 w 1146638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6380" h="6858000">
                <a:moveTo>
                  <a:pt x="0" y="0"/>
                </a:moveTo>
                <a:lnTo>
                  <a:pt x="11466380" y="0"/>
                </a:lnTo>
                <a:lnTo>
                  <a:pt x="11459898" y="33875"/>
                </a:lnTo>
                <a:cubicBezTo>
                  <a:pt x="10886758" y="2678478"/>
                  <a:pt x="8663700" y="3567130"/>
                  <a:pt x="6840458" y="4541685"/>
                </a:cubicBezTo>
                <a:cubicBezTo>
                  <a:pt x="5506759" y="5254571"/>
                  <a:pt x="4668282" y="6031842"/>
                  <a:pt x="4129570" y="6856267"/>
                </a:cubicBezTo>
                <a:lnTo>
                  <a:pt x="4128533" y="6858000"/>
                </a:lnTo>
                <a:lnTo>
                  <a:pt x="0" y="6858000"/>
                </a:lnTo>
                <a:close/>
              </a:path>
            </a:pathLst>
          </a:custGeom>
          <a:solidFill>
            <a:schemeClr val="bg1"/>
          </a:solidFill>
          <a:ln w="9525" cap="flat">
            <a:noFill/>
            <a:prstDash val="solid"/>
            <a:miter/>
          </a:ln>
        </p:spPr>
        <p:txBody>
          <a:bodyPr wrap="square" rtlCol="0" anchor="ctr">
            <a:noAutofit/>
          </a:bodyPr>
          <a:lstStyle/>
          <a:p>
            <a:endParaRPr lang="en-GB"/>
          </a:p>
        </p:txBody>
      </p:sp>
      <p:sp>
        <p:nvSpPr>
          <p:cNvPr id="2" name="Title 1">
            <a:extLst>
              <a:ext uri="{FF2B5EF4-FFF2-40B4-BE49-F238E27FC236}">
                <a16:creationId xmlns:a16="http://schemas.microsoft.com/office/drawing/2014/main" id="{3DFF702D-1BAA-CD04-CB6F-1835CAFA77C8}"/>
              </a:ext>
            </a:extLst>
          </p:cNvPr>
          <p:cNvSpPr>
            <a:spLocks noGrp="1"/>
          </p:cNvSpPr>
          <p:nvPr>
            <p:ph type="ctrTitle" hasCustomPrompt="1"/>
          </p:nvPr>
        </p:nvSpPr>
        <p:spPr>
          <a:xfrm>
            <a:off x="571500" y="381000"/>
            <a:ext cx="8255000" cy="3111502"/>
          </a:xfrm>
        </p:spPr>
        <p:txBody>
          <a:bodyPr anchor="ctr">
            <a:normAutofit/>
          </a:bodyPr>
          <a:lstStyle>
            <a:lvl1pPr algn="l">
              <a:lnSpc>
                <a:spcPct val="90000"/>
              </a:lnSpc>
              <a:spcBef>
                <a:spcPct val="0"/>
              </a:spcBef>
              <a:spcAft>
                <a:spcPts val="0"/>
              </a:spcAft>
              <a:defRPr sz="5400" baseline="0">
                <a:solidFill>
                  <a:schemeClr val="tx1"/>
                </a:solidFill>
              </a:defRPr>
            </a:lvl1pPr>
          </a:lstStyle>
          <a:p>
            <a:r>
              <a:rPr lang="en-US"/>
              <a:t>Increase title point size if needed </a:t>
            </a:r>
            <a:br>
              <a:rPr lang="en-US"/>
            </a:br>
            <a:r>
              <a:rPr lang="en-US"/>
              <a:t>(54pt-88pt)</a:t>
            </a:r>
            <a:endParaRPr lang="en-GB"/>
          </a:p>
        </p:txBody>
      </p:sp>
      <p:sp>
        <p:nvSpPr>
          <p:cNvPr id="3" name="Subtitle 2">
            <a:extLst>
              <a:ext uri="{FF2B5EF4-FFF2-40B4-BE49-F238E27FC236}">
                <a16:creationId xmlns:a16="http://schemas.microsoft.com/office/drawing/2014/main" id="{4EF0327D-7FFB-B984-338C-26FC22F455E0}"/>
              </a:ext>
            </a:extLst>
          </p:cNvPr>
          <p:cNvSpPr>
            <a:spLocks noGrp="1"/>
          </p:cNvSpPr>
          <p:nvPr>
            <p:ph type="subTitle" idx="1" hasCustomPrompt="1"/>
          </p:nvPr>
        </p:nvSpPr>
        <p:spPr>
          <a:xfrm>
            <a:off x="571500" y="3619501"/>
            <a:ext cx="4064000" cy="1968500"/>
          </a:xfrm>
        </p:spPr>
        <p:txBody>
          <a:bodyPr anchor="ctr"/>
          <a:lstStyle>
            <a:lvl1pPr marL="0" indent="0" algn="l" defTabSz="914400" rtl="0" eaLnBrk="1" latinLnBrk="0" hangingPunct="1">
              <a:lnSpc>
                <a:spcPct val="90000"/>
              </a:lnSpc>
              <a:spcBef>
                <a:spcPts val="1000"/>
              </a:spcBef>
              <a:buClr>
                <a:schemeClr val="tx2"/>
              </a:buClr>
              <a:buSzPct val="120000"/>
              <a:buFont typeface="Lucida Sans Unicode" panose="020B0602030504020204" pitchFamily="34" charset="0"/>
              <a:buNone/>
              <a:defRPr lang="en-US" sz="2400" kern="1200" dirty="0">
                <a:solidFill>
                  <a:schemeClr val="tx1"/>
                </a:solidFill>
                <a:latin typeface="+mn-lt"/>
                <a:ea typeface="+mn-ea"/>
                <a:cs typeface="+mn-cs"/>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marL="0" lvl="0" indent="0" algn="l" defTabSz="914400" rtl="0" eaLnBrk="1" latinLnBrk="0" hangingPunct="1">
              <a:lnSpc>
                <a:spcPct val="90000"/>
              </a:lnSpc>
              <a:spcBef>
                <a:spcPts val="1000"/>
              </a:spcBef>
              <a:buClr>
                <a:schemeClr val="tx2"/>
              </a:buClr>
              <a:buSzPct val="120000"/>
              <a:buFont typeface="Lucida Sans Unicode" panose="020B0602030504020204" pitchFamily="34" charset="0"/>
              <a:buNone/>
            </a:pPr>
            <a:r>
              <a:rPr lang="en-GB"/>
              <a:t>A</a:t>
            </a:r>
            <a:r>
              <a:rPr lang="en-US"/>
              <a:t>dd subtitle / additional info here. Presenter name, position, date etc.</a:t>
            </a:r>
          </a:p>
        </p:txBody>
      </p:sp>
      <p:sp>
        <p:nvSpPr>
          <p:cNvPr id="5" name="Footer Placeholder 4">
            <a:extLst>
              <a:ext uri="{FF2B5EF4-FFF2-40B4-BE49-F238E27FC236}">
                <a16:creationId xmlns:a16="http://schemas.microsoft.com/office/drawing/2014/main" id="{3C01FF0D-04D1-53FF-A1B0-FA36F65FBADB}"/>
              </a:ext>
            </a:extLst>
          </p:cNvPr>
          <p:cNvSpPr>
            <a:spLocks noGrp="1"/>
          </p:cNvSpPr>
          <p:nvPr>
            <p:ph type="ftr" sz="quarter" idx="11"/>
          </p:nvPr>
        </p:nvSpPr>
        <p:spPr>
          <a:xfrm>
            <a:off x="571500" y="6477000"/>
            <a:ext cx="2667000" cy="244475"/>
          </a:xfrm>
        </p:spPr>
        <p:txBody>
          <a:bodyPr/>
          <a:lstStyle/>
          <a:p>
            <a:endParaRPr lang="en-GB"/>
          </a:p>
        </p:txBody>
      </p:sp>
      <p:sp>
        <p:nvSpPr>
          <p:cNvPr id="4" name="Date Placeholder 3">
            <a:extLst>
              <a:ext uri="{FF2B5EF4-FFF2-40B4-BE49-F238E27FC236}">
                <a16:creationId xmlns:a16="http://schemas.microsoft.com/office/drawing/2014/main" id="{64AA2EA0-DF7D-AC68-8AA5-46DC206C0B93}"/>
              </a:ext>
            </a:extLst>
          </p:cNvPr>
          <p:cNvSpPr>
            <a:spLocks noGrp="1"/>
          </p:cNvSpPr>
          <p:nvPr>
            <p:ph type="dt" sz="half" idx="10"/>
          </p:nvPr>
        </p:nvSpPr>
        <p:spPr/>
        <p:txBody>
          <a:bodyPr/>
          <a:lstStyle>
            <a:lvl1pPr>
              <a:defRPr>
                <a:solidFill>
                  <a:schemeClr val="bg1"/>
                </a:solidFill>
              </a:defRPr>
            </a:lvl1pPr>
          </a:lstStyle>
          <a:p>
            <a:fld id="{47E783DF-4E6A-42A6-BAEA-E8FD1A5CC058}" type="datetime1">
              <a:rPr lang="en-GB" smtClean="0"/>
              <a:pPr/>
              <a:t>26/02/2025</a:t>
            </a:fld>
            <a:endParaRPr lang="en-GB"/>
          </a:p>
        </p:txBody>
      </p:sp>
      <p:sp>
        <p:nvSpPr>
          <p:cNvPr id="6" name="Slide Number Placeholder 5">
            <a:extLst>
              <a:ext uri="{FF2B5EF4-FFF2-40B4-BE49-F238E27FC236}">
                <a16:creationId xmlns:a16="http://schemas.microsoft.com/office/drawing/2014/main" id="{BC491811-61AD-F9AC-6482-AE5AD3E083C6}"/>
              </a:ext>
            </a:extLst>
          </p:cNvPr>
          <p:cNvSpPr>
            <a:spLocks noGrp="1"/>
          </p:cNvSpPr>
          <p:nvPr>
            <p:ph type="sldNum" sz="quarter" idx="12"/>
          </p:nvPr>
        </p:nvSpPr>
        <p:spPr/>
        <p:txBody>
          <a:bodyPr/>
          <a:lstStyle/>
          <a:p>
            <a:fld id="{0F36756C-E2AA-4010-9ED5-5A423156605A}" type="slidenum">
              <a:rPr lang="en-GB" smtClean="0"/>
              <a:t>‹#›</a:t>
            </a:fld>
            <a:endParaRPr lang="en-GB"/>
          </a:p>
        </p:txBody>
      </p:sp>
      <p:pic>
        <p:nvPicPr>
          <p:cNvPr id="19" name="Graphic 18">
            <a:extLst>
              <a:ext uri="{FF2B5EF4-FFF2-40B4-BE49-F238E27FC236}">
                <a16:creationId xmlns:a16="http://schemas.microsoft.com/office/drawing/2014/main" id="{A1C00A9E-B915-D247-0F8B-9A529FA2664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71500" y="5715000"/>
            <a:ext cx="2143123" cy="571499"/>
          </a:xfrm>
          <a:prstGeom prst="rect">
            <a:avLst/>
          </a:prstGeom>
        </p:spPr>
      </p:pic>
    </p:spTree>
    <p:extLst>
      <p:ext uri="{BB962C8B-B14F-4D97-AF65-F5344CB8AC3E}">
        <p14:creationId xmlns:p14="http://schemas.microsoft.com/office/powerpoint/2010/main" val="129670949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250"/>
                                        <p:tgtEl>
                                          <p:spTgt spid="18"/>
                                        </p:tgtEl>
                                      </p:cBhvr>
                                    </p:animEffect>
                                  </p:childTnLst>
                                </p:cTn>
                              </p:par>
                              <p:par>
                                <p:cTn id="8" presetID="42" presetClass="path" presetSubtype="0" decel="100000" fill="hold" grpId="1" nodeType="withEffect">
                                  <p:stCondLst>
                                    <p:cond delay="0"/>
                                  </p:stCondLst>
                                  <p:childTnLst>
                                    <p:animMotion origin="layout" path="M -0.01719 -0.00023 L -1.25E-6 1.85185E-6 " pathEditMode="relative" rAng="0" ptsTypes="AA">
                                      <p:cBhvr>
                                        <p:cTn id="9" dur="500" fill="hold"/>
                                        <p:tgtEl>
                                          <p:spTgt spid="18"/>
                                        </p:tgtEl>
                                        <p:attrNameLst>
                                          <p:attrName>ppt_x</p:attrName>
                                          <p:attrName>ppt_y</p:attrName>
                                        </p:attrNameLst>
                                      </p:cBhvr>
                                      <p:rCtr x="859" y="0"/>
                                    </p:animMotion>
                                  </p:childTnLst>
                                </p:cTn>
                              </p:par>
                              <p:par>
                                <p:cTn id="10" presetID="10" presetClass="entr" presetSubtype="0" fill="hold" grpId="0" nodeType="withEffect">
                                  <p:stCondLst>
                                    <p:cond delay="10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750"/>
                                        <p:tgtEl>
                                          <p:spTgt spid="2"/>
                                        </p:tgtEl>
                                      </p:cBhvr>
                                    </p:animEffect>
                                  </p:childTnLst>
                                </p:cTn>
                              </p:par>
                              <p:par>
                                <p:cTn id="13" presetID="42" presetClass="path" presetSubtype="0" decel="100000" fill="hold" grpId="1" nodeType="withEffect">
                                  <p:stCondLst>
                                    <p:cond delay="100"/>
                                  </p:stCondLst>
                                  <p:childTnLst>
                                    <p:animMotion origin="layout" path="M 3.33333E-6 0.03889 L 3.33333E-6 2.59259E-6 " pathEditMode="relative" rAng="0" ptsTypes="AA">
                                      <p:cBhvr>
                                        <p:cTn id="14" dur="750" fill="hold"/>
                                        <p:tgtEl>
                                          <p:spTgt spid="2"/>
                                        </p:tgtEl>
                                        <p:attrNameLst>
                                          <p:attrName>ppt_x</p:attrName>
                                          <p:attrName>ppt_y</p:attrName>
                                        </p:attrNameLst>
                                      </p:cBhvr>
                                      <p:rCtr x="0" y="-1944"/>
                                    </p:animMotion>
                                  </p:childTnLst>
                                </p:cTn>
                              </p:par>
                              <p:par>
                                <p:cTn id="15" presetID="10" presetClass="entr" presetSubtype="0" fill="hold" grpId="0" nodeType="withEffect">
                                  <p:stCondLst>
                                    <p:cond delay="20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750"/>
                                        <p:tgtEl>
                                          <p:spTgt spid="3"/>
                                        </p:tgtEl>
                                      </p:cBhvr>
                                    </p:animEffect>
                                  </p:childTnLst>
                                </p:cTn>
                              </p:par>
                              <p:par>
                                <p:cTn id="18" presetID="42" presetClass="path" presetSubtype="0" decel="100000" fill="hold" grpId="1" nodeType="withEffect">
                                  <p:stCondLst>
                                    <p:cond delay="200"/>
                                  </p:stCondLst>
                                  <p:childTnLst>
                                    <p:animMotion origin="layout" path="M -1.66667E-6 0.03889 L -1.66667E-6 3.7037E-6 " pathEditMode="relative" rAng="0" ptsTypes="AA">
                                      <p:cBhvr>
                                        <p:cTn id="19" dur="750" fill="hold"/>
                                        <p:tgtEl>
                                          <p:spTgt spid="3"/>
                                        </p:tgtEl>
                                        <p:attrNameLst>
                                          <p:attrName>ppt_x</p:attrName>
                                          <p:attrName>ppt_y</p:attrName>
                                        </p:attrNameLst>
                                      </p:cBhvr>
                                      <p:rCtr x="0" y="-1944"/>
                                    </p:animMotion>
                                  </p:childTnLst>
                                </p:cTn>
                              </p:par>
                              <p:par>
                                <p:cTn id="20" presetID="10" presetClass="entr" presetSubtype="0" fill="hold" nodeType="withEffect">
                                  <p:stCondLst>
                                    <p:cond delay="30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750"/>
                                        <p:tgtEl>
                                          <p:spTgt spid="19"/>
                                        </p:tgtEl>
                                      </p:cBhvr>
                                    </p:animEffect>
                                  </p:childTnLst>
                                </p:cTn>
                              </p:par>
                              <p:par>
                                <p:cTn id="23" presetID="42" presetClass="path" presetSubtype="0" decel="100000" fill="hold" nodeType="withEffect">
                                  <p:stCondLst>
                                    <p:cond delay="300"/>
                                  </p:stCondLst>
                                  <p:childTnLst>
                                    <p:animMotion origin="layout" path="M -1.66667E-6 0.03889 L -1.66667E-6 3.7037E-6 " pathEditMode="relative" rAng="0" ptsTypes="AA">
                                      <p:cBhvr>
                                        <p:cTn id="24" dur="750" fill="hold"/>
                                        <p:tgtEl>
                                          <p:spTgt spid="19"/>
                                        </p:tgtEl>
                                        <p:attrNameLst>
                                          <p:attrName>ppt_x</p:attrName>
                                          <p:attrName>ppt_y</p:attrName>
                                        </p:attrNameLst>
                                      </p:cBhvr>
                                      <p:rCtr x="0" y="-1944"/>
                                    </p:animMotion>
                                  </p:childTnLst>
                                </p:cTn>
                              </p:par>
                              <p:par>
                                <p:cTn id="25" presetID="22" presetClass="entr" presetSubtype="2" fill="hold" grpId="0" nodeType="withEffect">
                                  <p:stCondLst>
                                    <p:cond delay="300"/>
                                  </p:stCondLst>
                                  <p:childTnLst>
                                    <p:set>
                                      <p:cBhvr>
                                        <p:cTn id="26" dur="1" fill="hold">
                                          <p:stCondLst>
                                            <p:cond delay="0"/>
                                          </p:stCondLst>
                                        </p:cTn>
                                        <p:tgtEl>
                                          <p:spTgt spid="87"/>
                                        </p:tgtEl>
                                        <p:attrNameLst>
                                          <p:attrName>style.visibility</p:attrName>
                                        </p:attrNameLst>
                                      </p:cBhvr>
                                      <p:to>
                                        <p:strVal val="visible"/>
                                      </p:to>
                                    </p:set>
                                    <p:animEffect transition="in" filter="wipe(right)">
                                      <p:cBhvr>
                                        <p:cTn id="27" dur="300"/>
                                        <p:tgtEl>
                                          <p:spTgt spid="87"/>
                                        </p:tgtEl>
                                      </p:cBhvr>
                                    </p:animEffect>
                                  </p:childTnLst>
                                </p:cTn>
                              </p:par>
                              <p:par>
                                <p:cTn id="28" presetID="10" presetClass="entr" presetSubtype="0" fill="hold" grpId="0" nodeType="withEffect">
                                  <p:stCondLst>
                                    <p:cond delay="400"/>
                                  </p:stCondLst>
                                  <p:childTnLst>
                                    <p:set>
                                      <p:cBhvr>
                                        <p:cTn id="29" dur="1" fill="hold">
                                          <p:stCondLst>
                                            <p:cond delay="0"/>
                                          </p:stCondLst>
                                        </p:cTn>
                                        <p:tgtEl>
                                          <p:spTgt spid="96"/>
                                        </p:tgtEl>
                                        <p:attrNameLst>
                                          <p:attrName>style.visibility</p:attrName>
                                        </p:attrNameLst>
                                      </p:cBhvr>
                                      <p:to>
                                        <p:strVal val="visible"/>
                                      </p:to>
                                    </p:set>
                                    <p:animEffect transition="in" filter="fade">
                                      <p:cBhvr>
                                        <p:cTn id="30" dur="700"/>
                                        <p:tgtEl>
                                          <p:spTgt spid="96"/>
                                        </p:tgtEl>
                                      </p:cBhvr>
                                    </p:animEffect>
                                  </p:childTnLst>
                                </p:cTn>
                              </p:par>
                              <p:par>
                                <p:cTn id="31" presetID="64" presetClass="path" presetSubtype="0" accel="50000" decel="50000" fill="hold" grpId="1" nodeType="withEffect">
                                  <p:stCondLst>
                                    <p:cond delay="400"/>
                                  </p:stCondLst>
                                  <p:childTnLst>
                                    <p:animMotion origin="layout" path="M 5.55112E-17 0.27662 L 5.55112E-17 -3.33333E-6 " pathEditMode="relative" rAng="0" ptsTypes="AA">
                                      <p:cBhvr>
                                        <p:cTn id="32" dur="500" fill="hold"/>
                                        <p:tgtEl>
                                          <p:spTgt spid="96"/>
                                        </p:tgtEl>
                                        <p:attrNameLst>
                                          <p:attrName>ppt_x</p:attrName>
                                          <p:attrName>ppt_y</p:attrName>
                                        </p:attrNameLst>
                                      </p:cBhvr>
                                      <p:rCtr x="0" y="-13843"/>
                                    </p:animMotion>
                                  </p:childTnLst>
                                </p:cTn>
                              </p:par>
                              <p:par>
                                <p:cTn id="33" presetID="22" presetClass="entr" presetSubtype="8" fill="hold" grpId="0" nodeType="withEffect">
                                  <p:stCondLst>
                                    <p:cond delay="400"/>
                                  </p:stCondLst>
                                  <p:childTnLst>
                                    <p:set>
                                      <p:cBhvr>
                                        <p:cTn id="34" dur="1" fill="hold">
                                          <p:stCondLst>
                                            <p:cond delay="0"/>
                                          </p:stCondLst>
                                        </p:cTn>
                                        <p:tgtEl>
                                          <p:spTgt spid="95"/>
                                        </p:tgtEl>
                                        <p:attrNameLst>
                                          <p:attrName>style.visibility</p:attrName>
                                        </p:attrNameLst>
                                      </p:cBhvr>
                                      <p:to>
                                        <p:strVal val="visible"/>
                                      </p:to>
                                    </p:set>
                                    <p:animEffect transition="in" filter="wipe(left)">
                                      <p:cBhvr>
                                        <p:cTn id="35" dur="600"/>
                                        <p:tgtEl>
                                          <p:spTgt spid="95"/>
                                        </p:tgtEl>
                                      </p:cBhvr>
                                    </p:animEffect>
                                  </p:childTnLst>
                                </p:cTn>
                              </p:par>
                              <p:par>
                                <p:cTn id="36" presetID="53" presetClass="entr" presetSubtype="16" fill="hold" grpId="0" nodeType="withEffect">
                                  <p:stCondLst>
                                    <p:cond delay="600"/>
                                  </p:stCondLst>
                                  <p:childTnLst>
                                    <p:set>
                                      <p:cBhvr>
                                        <p:cTn id="37" dur="1" fill="hold">
                                          <p:stCondLst>
                                            <p:cond delay="0"/>
                                          </p:stCondLst>
                                        </p:cTn>
                                        <p:tgtEl>
                                          <p:spTgt spid="97"/>
                                        </p:tgtEl>
                                        <p:attrNameLst>
                                          <p:attrName>style.visibility</p:attrName>
                                        </p:attrNameLst>
                                      </p:cBhvr>
                                      <p:to>
                                        <p:strVal val="visible"/>
                                      </p:to>
                                    </p:set>
                                    <p:anim calcmode="lin" valueType="num">
                                      <p:cBhvr>
                                        <p:cTn id="38" dur="200" fill="hold"/>
                                        <p:tgtEl>
                                          <p:spTgt spid="97"/>
                                        </p:tgtEl>
                                        <p:attrNameLst>
                                          <p:attrName>ppt_w</p:attrName>
                                        </p:attrNameLst>
                                      </p:cBhvr>
                                      <p:tavLst>
                                        <p:tav tm="0">
                                          <p:val>
                                            <p:fltVal val="0"/>
                                          </p:val>
                                        </p:tav>
                                        <p:tav tm="100000">
                                          <p:val>
                                            <p:strVal val="#ppt_w"/>
                                          </p:val>
                                        </p:tav>
                                      </p:tavLst>
                                    </p:anim>
                                    <p:anim calcmode="lin" valueType="num">
                                      <p:cBhvr>
                                        <p:cTn id="39" dur="200" fill="hold"/>
                                        <p:tgtEl>
                                          <p:spTgt spid="97"/>
                                        </p:tgtEl>
                                        <p:attrNameLst>
                                          <p:attrName>ppt_h</p:attrName>
                                        </p:attrNameLst>
                                      </p:cBhvr>
                                      <p:tavLst>
                                        <p:tav tm="0">
                                          <p:val>
                                            <p:fltVal val="0"/>
                                          </p:val>
                                        </p:tav>
                                        <p:tav tm="100000">
                                          <p:val>
                                            <p:strVal val="#ppt_h"/>
                                          </p:val>
                                        </p:tav>
                                      </p:tavLst>
                                    </p:anim>
                                    <p:animEffect transition="in" filter="fade">
                                      <p:cBhvr>
                                        <p:cTn id="40" dur="200"/>
                                        <p:tgtEl>
                                          <p:spTgt spid="97"/>
                                        </p:tgtEl>
                                      </p:cBhvr>
                                    </p:animEffect>
                                  </p:childTnLst>
                                </p:cTn>
                              </p:par>
                              <p:par>
                                <p:cTn id="41" presetID="6" presetClass="emph" presetSubtype="0" decel="100000" fill="hold" grpId="1" nodeType="withEffect">
                                  <p:stCondLst>
                                    <p:cond delay="600"/>
                                  </p:stCondLst>
                                  <p:childTnLst>
                                    <p:animScale>
                                      <p:cBhvr>
                                        <p:cTn id="42" dur="500" fill="hold"/>
                                        <p:tgtEl>
                                          <p:spTgt spid="97"/>
                                        </p:tgtEl>
                                      </p:cBhvr>
                                      <p:by x="9999000" y="9999000"/>
                                    </p:animScale>
                                  </p:childTnLst>
                                </p:cTn>
                              </p:par>
                              <p:par>
                                <p:cTn id="43" presetID="6" presetClass="emph" presetSubtype="0" fill="hold" grpId="2" nodeType="withEffect">
                                  <p:stCondLst>
                                    <p:cond delay="600"/>
                                  </p:stCondLst>
                                  <p:childTnLst>
                                    <p:animScale>
                                      <p:cBhvr>
                                        <p:cTn id="44" dur="10" fill="hold"/>
                                        <p:tgtEl>
                                          <p:spTgt spid="97"/>
                                        </p:tgtEl>
                                      </p:cBhvr>
                                      <p:by x="1000" y="1000"/>
                                    </p:animScale>
                                  </p:childTnLst>
                                </p:cTn>
                              </p:par>
                              <p:par>
                                <p:cTn id="45" presetID="63" presetClass="path" presetSubtype="0" accel="50000" decel="50000" fill="hold" grpId="3" nodeType="withEffect">
                                  <p:stCondLst>
                                    <p:cond delay="600"/>
                                  </p:stCondLst>
                                  <p:childTnLst>
                                    <p:animMotion origin="layout" path="M -0.04831 4.07407E-6 L 1.66667E-6 4.07407E-6 " pathEditMode="relative" rAng="0" ptsTypes="AA">
                                      <p:cBhvr>
                                        <p:cTn id="46" dur="500" fill="hold"/>
                                        <p:tgtEl>
                                          <p:spTgt spid="97"/>
                                        </p:tgtEl>
                                        <p:attrNameLst>
                                          <p:attrName>ppt_x</p:attrName>
                                          <p:attrName>ppt_y</p:attrName>
                                        </p:attrNameLst>
                                      </p:cBhvr>
                                      <p:rCtr x="2409" y="0"/>
                                    </p:animMotion>
                                  </p:childTnLst>
                                </p:cTn>
                              </p:par>
                              <p:par>
                                <p:cTn id="47" presetID="53" presetClass="entr" presetSubtype="16" fill="hold" grpId="0" nodeType="withEffect">
                                  <p:stCondLst>
                                    <p:cond delay="620"/>
                                  </p:stCondLst>
                                  <p:childTnLst>
                                    <p:set>
                                      <p:cBhvr>
                                        <p:cTn id="48" dur="1" fill="hold">
                                          <p:stCondLst>
                                            <p:cond delay="0"/>
                                          </p:stCondLst>
                                        </p:cTn>
                                        <p:tgtEl>
                                          <p:spTgt spid="98"/>
                                        </p:tgtEl>
                                        <p:attrNameLst>
                                          <p:attrName>style.visibility</p:attrName>
                                        </p:attrNameLst>
                                      </p:cBhvr>
                                      <p:to>
                                        <p:strVal val="visible"/>
                                      </p:to>
                                    </p:set>
                                    <p:anim calcmode="lin" valueType="num">
                                      <p:cBhvr>
                                        <p:cTn id="49" dur="200" fill="hold"/>
                                        <p:tgtEl>
                                          <p:spTgt spid="98"/>
                                        </p:tgtEl>
                                        <p:attrNameLst>
                                          <p:attrName>ppt_w</p:attrName>
                                        </p:attrNameLst>
                                      </p:cBhvr>
                                      <p:tavLst>
                                        <p:tav tm="0">
                                          <p:val>
                                            <p:fltVal val="0"/>
                                          </p:val>
                                        </p:tav>
                                        <p:tav tm="100000">
                                          <p:val>
                                            <p:strVal val="#ppt_w"/>
                                          </p:val>
                                        </p:tav>
                                      </p:tavLst>
                                    </p:anim>
                                    <p:anim calcmode="lin" valueType="num">
                                      <p:cBhvr>
                                        <p:cTn id="50" dur="200" fill="hold"/>
                                        <p:tgtEl>
                                          <p:spTgt spid="98"/>
                                        </p:tgtEl>
                                        <p:attrNameLst>
                                          <p:attrName>ppt_h</p:attrName>
                                        </p:attrNameLst>
                                      </p:cBhvr>
                                      <p:tavLst>
                                        <p:tav tm="0">
                                          <p:val>
                                            <p:fltVal val="0"/>
                                          </p:val>
                                        </p:tav>
                                        <p:tav tm="100000">
                                          <p:val>
                                            <p:strVal val="#ppt_h"/>
                                          </p:val>
                                        </p:tav>
                                      </p:tavLst>
                                    </p:anim>
                                    <p:animEffect transition="in" filter="fade">
                                      <p:cBhvr>
                                        <p:cTn id="51" dur="200"/>
                                        <p:tgtEl>
                                          <p:spTgt spid="98"/>
                                        </p:tgtEl>
                                      </p:cBhvr>
                                    </p:animEffect>
                                  </p:childTnLst>
                                </p:cTn>
                              </p:par>
                              <p:par>
                                <p:cTn id="52" presetID="6" presetClass="emph" presetSubtype="0" decel="100000" fill="hold" grpId="1" nodeType="withEffect">
                                  <p:stCondLst>
                                    <p:cond delay="620"/>
                                  </p:stCondLst>
                                  <p:childTnLst>
                                    <p:animScale>
                                      <p:cBhvr>
                                        <p:cTn id="53" dur="500" fill="hold"/>
                                        <p:tgtEl>
                                          <p:spTgt spid="98"/>
                                        </p:tgtEl>
                                      </p:cBhvr>
                                      <p:by x="9999000" y="9999000"/>
                                    </p:animScale>
                                  </p:childTnLst>
                                </p:cTn>
                              </p:par>
                              <p:par>
                                <p:cTn id="54" presetID="6" presetClass="emph" presetSubtype="0" fill="hold" grpId="2" nodeType="withEffect">
                                  <p:stCondLst>
                                    <p:cond delay="620"/>
                                  </p:stCondLst>
                                  <p:childTnLst>
                                    <p:animScale>
                                      <p:cBhvr>
                                        <p:cTn id="55" dur="10" fill="hold"/>
                                        <p:tgtEl>
                                          <p:spTgt spid="98"/>
                                        </p:tgtEl>
                                      </p:cBhvr>
                                      <p:by x="1000" y="1000"/>
                                    </p:animScale>
                                  </p:childTnLst>
                                </p:cTn>
                              </p:par>
                              <p:par>
                                <p:cTn id="56" presetID="63" presetClass="path" presetSubtype="0" accel="50000" decel="50000" fill="hold" grpId="3" nodeType="withEffect">
                                  <p:stCondLst>
                                    <p:cond delay="620"/>
                                  </p:stCondLst>
                                  <p:childTnLst>
                                    <p:animMotion origin="layout" path="M -0.04831 4.07407E-6 L 2.08333E-6 4.07407E-6 " pathEditMode="relative" rAng="0" ptsTypes="AA">
                                      <p:cBhvr>
                                        <p:cTn id="57" dur="500" fill="hold"/>
                                        <p:tgtEl>
                                          <p:spTgt spid="98"/>
                                        </p:tgtEl>
                                        <p:attrNameLst>
                                          <p:attrName>ppt_x</p:attrName>
                                          <p:attrName>ppt_y</p:attrName>
                                        </p:attrNameLst>
                                      </p:cBhvr>
                                      <p:rCtr x="2409" y="0"/>
                                    </p:animMotion>
                                  </p:childTnLst>
                                </p:cTn>
                              </p:par>
                              <p:par>
                                <p:cTn id="58" presetID="53" presetClass="entr" presetSubtype="16" fill="hold" grpId="0" nodeType="withEffect">
                                  <p:stCondLst>
                                    <p:cond delay="640"/>
                                  </p:stCondLst>
                                  <p:childTnLst>
                                    <p:set>
                                      <p:cBhvr>
                                        <p:cTn id="59" dur="1" fill="hold">
                                          <p:stCondLst>
                                            <p:cond delay="0"/>
                                          </p:stCondLst>
                                        </p:cTn>
                                        <p:tgtEl>
                                          <p:spTgt spid="99"/>
                                        </p:tgtEl>
                                        <p:attrNameLst>
                                          <p:attrName>style.visibility</p:attrName>
                                        </p:attrNameLst>
                                      </p:cBhvr>
                                      <p:to>
                                        <p:strVal val="visible"/>
                                      </p:to>
                                    </p:set>
                                    <p:anim calcmode="lin" valueType="num">
                                      <p:cBhvr>
                                        <p:cTn id="60" dur="200" fill="hold"/>
                                        <p:tgtEl>
                                          <p:spTgt spid="99"/>
                                        </p:tgtEl>
                                        <p:attrNameLst>
                                          <p:attrName>ppt_w</p:attrName>
                                        </p:attrNameLst>
                                      </p:cBhvr>
                                      <p:tavLst>
                                        <p:tav tm="0">
                                          <p:val>
                                            <p:fltVal val="0"/>
                                          </p:val>
                                        </p:tav>
                                        <p:tav tm="100000">
                                          <p:val>
                                            <p:strVal val="#ppt_w"/>
                                          </p:val>
                                        </p:tav>
                                      </p:tavLst>
                                    </p:anim>
                                    <p:anim calcmode="lin" valueType="num">
                                      <p:cBhvr>
                                        <p:cTn id="61" dur="200" fill="hold"/>
                                        <p:tgtEl>
                                          <p:spTgt spid="99"/>
                                        </p:tgtEl>
                                        <p:attrNameLst>
                                          <p:attrName>ppt_h</p:attrName>
                                        </p:attrNameLst>
                                      </p:cBhvr>
                                      <p:tavLst>
                                        <p:tav tm="0">
                                          <p:val>
                                            <p:fltVal val="0"/>
                                          </p:val>
                                        </p:tav>
                                        <p:tav tm="100000">
                                          <p:val>
                                            <p:strVal val="#ppt_h"/>
                                          </p:val>
                                        </p:tav>
                                      </p:tavLst>
                                    </p:anim>
                                    <p:animEffect transition="in" filter="fade">
                                      <p:cBhvr>
                                        <p:cTn id="62" dur="200"/>
                                        <p:tgtEl>
                                          <p:spTgt spid="99"/>
                                        </p:tgtEl>
                                      </p:cBhvr>
                                    </p:animEffect>
                                  </p:childTnLst>
                                </p:cTn>
                              </p:par>
                              <p:par>
                                <p:cTn id="63" presetID="6" presetClass="emph" presetSubtype="0" decel="100000" fill="hold" grpId="1" nodeType="withEffect">
                                  <p:stCondLst>
                                    <p:cond delay="640"/>
                                  </p:stCondLst>
                                  <p:childTnLst>
                                    <p:animScale>
                                      <p:cBhvr>
                                        <p:cTn id="64" dur="500" fill="hold"/>
                                        <p:tgtEl>
                                          <p:spTgt spid="99"/>
                                        </p:tgtEl>
                                      </p:cBhvr>
                                      <p:by x="9999000" y="9999000"/>
                                    </p:animScale>
                                  </p:childTnLst>
                                </p:cTn>
                              </p:par>
                              <p:par>
                                <p:cTn id="65" presetID="6" presetClass="emph" presetSubtype="0" fill="hold" grpId="2" nodeType="withEffect">
                                  <p:stCondLst>
                                    <p:cond delay="640"/>
                                  </p:stCondLst>
                                  <p:childTnLst>
                                    <p:animScale>
                                      <p:cBhvr>
                                        <p:cTn id="66" dur="10" fill="hold"/>
                                        <p:tgtEl>
                                          <p:spTgt spid="99"/>
                                        </p:tgtEl>
                                      </p:cBhvr>
                                      <p:by x="1000" y="1000"/>
                                    </p:animScale>
                                  </p:childTnLst>
                                </p:cTn>
                              </p:par>
                              <p:par>
                                <p:cTn id="67" presetID="63" presetClass="path" presetSubtype="0" accel="50000" decel="50000" fill="hold" grpId="3" nodeType="withEffect">
                                  <p:stCondLst>
                                    <p:cond delay="640"/>
                                  </p:stCondLst>
                                  <p:childTnLst>
                                    <p:animMotion origin="layout" path="M -0.04831 4.07407E-6 L 1.66667E-6 4.07407E-6 " pathEditMode="relative" rAng="0" ptsTypes="AA">
                                      <p:cBhvr>
                                        <p:cTn id="68" dur="500" fill="hold"/>
                                        <p:tgtEl>
                                          <p:spTgt spid="99"/>
                                        </p:tgtEl>
                                        <p:attrNameLst>
                                          <p:attrName>ppt_x</p:attrName>
                                          <p:attrName>ppt_y</p:attrName>
                                        </p:attrNameLst>
                                      </p:cBhvr>
                                      <p:rCtr x="2409" y="0"/>
                                    </p:animMotion>
                                  </p:childTnLst>
                                </p:cTn>
                              </p:par>
                              <p:par>
                                <p:cTn id="69" presetID="53" presetClass="entr" presetSubtype="16" fill="hold" grpId="0" nodeType="withEffect">
                                  <p:stCondLst>
                                    <p:cond delay="660"/>
                                  </p:stCondLst>
                                  <p:childTnLst>
                                    <p:set>
                                      <p:cBhvr>
                                        <p:cTn id="70" dur="1" fill="hold">
                                          <p:stCondLst>
                                            <p:cond delay="0"/>
                                          </p:stCondLst>
                                        </p:cTn>
                                        <p:tgtEl>
                                          <p:spTgt spid="100"/>
                                        </p:tgtEl>
                                        <p:attrNameLst>
                                          <p:attrName>style.visibility</p:attrName>
                                        </p:attrNameLst>
                                      </p:cBhvr>
                                      <p:to>
                                        <p:strVal val="visible"/>
                                      </p:to>
                                    </p:set>
                                    <p:anim calcmode="lin" valueType="num">
                                      <p:cBhvr>
                                        <p:cTn id="71" dur="200" fill="hold"/>
                                        <p:tgtEl>
                                          <p:spTgt spid="100"/>
                                        </p:tgtEl>
                                        <p:attrNameLst>
                                          <p:attrName>ppt_w</p:attrName>
                                        </p:attrNameLst>
                                      </p:cBhvr>
                                      <p:tavLst>
                                        <p:tav tm="0">
                                          <p:val>
                                            <p:fltVal val="0"/>
                                          </p:val>
                                        </p:tav>
                                        <p:tav tm="100000">
                                          <p:val>
                                            <p:strVal val="#ppt_w"/>
                                          </p:val>
                                        </p:tav>
                                      </p:tavLst>
                                    </p:anim>
                                    <p:anim calcmode="lin" valueType="num">
                                      <p:cBhvr>
                                        <p:cTn id="72" dur="200" fill="hold"/>
                                        <p:tgtEl>
                                          <p:spTgt spid="100"/>
                                        </p:tgtEl>
                                        <p:attrNameLst>
                                          <p:attrName>ppt_h</p:attrName>
                                        </p:attrNameLst>
                                      </p:cBhvr>
                                      <p:tavLst>
                                        <p:tav tm="0">
                                          <p:val>
                                            <p:fltVal val="0"/>
                                          </p:val>
                                        </p:tav>
                                        <p:tav tm="100000">
                                          <p:val>
                                            <p:strVal val="#ppt_h"/>
                                          </p:val>
                                        </p:tav>
                                      </p:tavLst>
                                    </p:anim>
                                    <p:animEffect transition="in" filter="fade">
                                      <p:cBhvr>
                                        <p:cTn id="73" dur="200"/>
                                        <p:tgtEl>
                                          <p:spTgt spid="100"/>
                                        </p:tgtEl>
                                      </p:cBhvr>
                                    </p:animEffect>
                                  </p:childTnLst>
                                </p:cTn>
                              </p:par>
                              <p:par>
                                <p:cTn id="74" presetID="6" presetClass="emph" presetSubtype="0" decel="100000" fill="hold" grpId="1" nodeType="withEffect">
                                  <p:stCondLst>
                                    <p:cond delay="660"/>
                                  </p:stCondLst>
                                  <p:childTnLst>
                                    <p:animScale>
                                      <p:cBhvr>
                                        <p:cTn id="75" dur="500" fill="hold"/>
                                        <p:tgtEl>
                                          <p:spTgt spid="100"/>
                                        </p:tgtEl>
                                      </p:cBhvr>
                                      <p:by x="9999000" y="9999000"/>
                                    </p:animScale>
                                  </p:childTnLst>
                                </p:cTn>
                              </p:par>
                              <p:par>
                                <p:cTn id="76" presetID="6" presetClass="emph" presetSubtype="0" fill="hold" grpId="2" nodeType="withEffect">
                                  <p:stCondLst>
                                    <p:cond delay="660"/>
                                  </p:stCondLst>
                                  <p:childTnLst>
                                    <p:animScale>
                                      <p:cBhvr>
                                        <p:cTn id="77" dur="10" fill="hold"/>
                                        <p:tgtEl>
                                          <p:spTgt spid="100"/>
                                        </p:tgtEl>
                                      </p:cBhvr>
                                      <p:by x="1000" y="1000"/>
                                    </p:animScale>
                                  </p:childTnLst>
                                </p:cTn>
                              </p:par>
                              <p:par>
                                <p:cTn id="78" presetID="63" presetClass="path" presetSubtype="0" accel="50000" decel="50000" fill="hold" grpId="3" nodeType="withEffect">
                                  <p:stCondLst>
                                    <p:cond delay="660"/>
                                  </p:stCondLst>
                                  <p:childTnLst>
                                    <p:animMotion origin="layout" path="M -0.04831 4.07407E-6 L 1.45833E-6 4.07407E-6 " pathEditMode="relative" rAng="0" ptsTypes="AA">
                                      <p:cBhvr>
                                        <p:cTn id="79" dur="500" fill="hold"/>
                                        <p:tgtEl>
                                          <p:spTgt spid="100"/>
                                        </p:tgtEl>
                                        <p:attrNameLst>
                                          <p:attrName>ppt_x</p:attrName>
                                          <p:attrName>ppt_y</p:attrName>
                                        </p:attrNameLst>
                                      </p:cBhvr>
                                      <p:rCtr x="2409" y="0"/>
                                    </p:animMotion>
                                  </p:childTnLst>
                                </p:cTn>
                              </p:par>
                              <p:par>
                                <p:cTn id="80" presetID="53" presetClass="entr" presetSubtype="16" fill="hold" grpId="0" nodeType="withEffect">
                                  <p:stCondLst>
                                    <p:cond delay="680"/>
                                  </p:stCondLst>
                                  <p:childTnLst>
                                    <p:set>
                                      <p:cBhvr>
                                        <p:cTn id="81" dur="1" fill="hold">
                                          <p:stCondLst>
                                            <p:cond delay="0"/>
                                          </p:stCondLst>
                                        </p:cTn>
                                        <p:tgtEl>
                                          <p:spTgt spid="101"/>
                                        </p:tgtEl>
                                        <p:attrNameLst>
                                          <p:attrName>style.visibility</p:attrName>
                                        </p:attrNameLst>
                                      </p:cBhvr>
                                      <p:to>
                                        <p:strVal val="visible"/>
                                      </p:to>
                                    </p:set>
                                    <p:anim calcmode="lin" valueType="num">
                                      <p:cBhvr>
                                        <p:cTn id="82" dur="200" fill="hold"/>
                                        <p:tgtEl>
                                          <p:spTgt spid="101"/>
                                        </p:tgtEl>
                                        <p:attrNameLst>
                                          <p:attrName>ppt_w</p:attrName>
                                        </p:attrNameLst>
                                      </p:cBhvr>
                                      <p:tavLst>
                                        <p:tav tm="0">
                                          <p:val>
                                            <p:fltVal val="0"/>
                                          </p:val>
                                        </p:tav>
                                        <p:tav tm="100000">
                                          <p:val>
                                            <p:strVal val="#ppt_w"/>
                                          </p:val>
                                        </p:tav>
                                      </p:tavLst>
                                    </p:anim>
                                    <p:anim calcmode="lin" valueType="num">
                                      <p:cBhvr>
                                        <p:cTn id="83" dur="200" fill="hold"/>
                                        <p:tgtEl>
                                          <p:spTgt spid="101"/>
                                        </p:tgtEl>
                                        <p:attrNameLst>
                                          <p:attrName>ppt_h</p:attrName>
                                        </p:attrNameLst>
                                      </p:cBhvr>
                                      <p:tavLst>
                                        <p:tav tm="0">
                                          <p:val>
                                            <p:fltVal val="0"/>
                                          </p:val>
                                        </p:tav>
                                        <p:tav tm="100000">
                                          <p:val>
                                            <p:strVal val="#ppt_h"/>
                                          </p:val>
                                        </p:tav>
                                      </p:tavLst>
                                    </p:anim>
                                    <p:animEffect transition="in" filter="fade">
                                      <p:cBhvr>
                                        <p:cTn id="84" dur="200"/>
                                        <p:tgtEl>
                                          <p:spTgt spid="101"/>
                                        </p:tgtEl>
                                      </p:cBhvr>
                                    </p:animEffect>
                                  </p:childTnLst>
                                </p:cTn>
                              </p:par>
                              <p:par>
                                <p:cTn id="85" presetID="6" presetClass="emph" presetSubtype="0" decel="100000" fill="hold" grpId="1" nodeType="withEffect">
                                  <p:stCondLst>
                                    <p:cond delay="680"/>
                                  </p:stCondLst>
                                  <p:childTnLst>
                                    <p:animScale>
                                      <p:cBhvr>
                                        <p:cTn id="86" dur="500" fill="hold"/>
                                        <p:tgtEl>
                                          <p:spTgt spid="101"/>
                                        </p:tgtEl>
                                      </p:cBhvr>
                                      <p:by x="9999000" y="9999000"/>
                                    </p:animScale>
                                  </p:childTnLst>
                                </p:cTn>
                              </p:par>
                              <p:par>
                                <p:cTn id="87" presetID="6" presetClass="emph" presetSubtype="0" fill="hold" grpId="2" nodeType="withEffect">
                                  <p:stCondLst>
                                    <p:cond delay="680"/>
                                  </p:stCondLst>
                                  <p:childTnLst>
                                    <p:animScale>
                                      <p:cBhvr>
                                        <p:cTn id="88" dur="10" fill="hold"/>
                                        <p:tgtEl>
                                          <p:spTgt spid="101"/>
                                        </p:tgtEl>
                                      </p:cBhvr>
                                      <p:by x="1000" y="1000"/>
                                    </p:animScale>
                                  </p:childTnLst>
                                </p:cTn>
                              </p:par>
                              <p:par>
                                <p:cTn id="89" presetID="63" presetClass="path" presetSubtype="0" accel="50000" decel="50000" fill="hold" grpId="3" nodeType="withEffect">
                                  <p:stCondLst>
                                    <p:cond delay="680"/>
                                  </p:stCondLst>
                                  <p:childTnLst>
                                    <p:animMotion origin="layout" path="M -0.04831 4.07407E-6 L 1.66667E-6 4.07407E-6 " pathEditMode="relative" rAng="0" ptsTypes="AA">
                                      <p:cBhvr>
                                        <p:cTn id="90" dur="500" fill="hold"/>
                                        <p:tgtEl>
                                          <p:spTgt spid="101"/>
                                        </p:tgtEl>
                                        <p:attrNameLst>
                                          <p:attrName>ppt_x</p:attrName>
                                          <p:attrName>ppt_y</p:attrName>
                                        </p:attrNameLst>
                                      </p:cBhvr>
                                      <p:rCtr x="2409" y="0"/>
                                    </p:animMotion>
                                  </p:childTnLst>
                                </p:cTn>
                              </p:par>
                              <p:par>
                                <p:cTn id="91" presetID="53" presetClass="entr" presetSubtype="16" fill="hold" grpId="0" nodeType="withEffect">
                                  <p:stCondLst>
                                    <p:cond delay="600"/>
                                  </p:stCondLst>
                                  <p:childTnLst>
                                    <p:set>
                                      <p:cBhvr>
                                        <p:cTn id="92" dur="1" fill="hold">
                                          <p:stCondLst>
                                            <p:cond delay="0"/>
                                          </p:stCondLst>
                                        </p:cTn>
                                        <p:tgtEl>
                                          <p:spTgt spid="94"/>
                                        </p:tgtEl>
                                        <p:attrNameLst>
                                          <p:attrName>style.visibility</p:attrName>
                                        </p:attrNameLst>
                                      </p:cBhvr>
                                      <p:to>
                                        <p:strVal val="visible"/>
                                      </p:to>
                                    </p:set>
                                    <p:anim calcmode="lin" valueType="num">
                                      <p:cBhvr>
                                        <p:cTn id="93" dur="200" fill="hold"/>
                                        <p:tgtEl>
                                          <p:spTgt spid="94"/>
                                        </p:tgtEl>
                                        <p:attrNameLst>
                                          <p:attrName>ppt_w</p:attrName>
                                        </p:attrNameLst>
                                      </p:cBhvr>
                                      <p:tavLst>
                                        <p:tav tm="0">
                                          <p:val>
                                            <p:fltVal val="0"/>
                                          </p:val>
                                        </p:tav>
                                        <p:tav tm="100000">
                                          <p:val>
                                            <p:strVal val="#ppt_w"/>
                                          </p:val>
                                        </p:tav>
                                      </p:tavLst>
                                    </p:anim>
                                    <p:anim calcmode="lin" valueType="num">
                                      <p:cBhvr>
                                        <p:cTn id="94" dur="200" fill="hold"/>
                                        <p:tgtEl>
                                          <p:spTgt spid="94"/>
                                        </p:tgtEl>
                                        <p:attrNameLst>
                                          <p:attrName>ppt_h</p:attrName>
                                        </p:attrNameLst>
                                      </p:cBhvr>
                                      <p:tavLst>
                                        <p:tav tm="0">
                                          <p:val>
                                            <p:fltVal val="0"/>
                                          </p:val>
                                        </p:tav>
                                        <p:tav tm="100000">
                                          <p:val>
                                            <p:strVal val="#ppt_h"/>
                                          </p:val>
                                        </p:tav>
                                      </p:tavLst>
                                    </p:anim>
                                    <p:animEffect transition="in" filter="fade">
                                      <p:cBhvr>
                                        <p:cTn id="95" dur="200"/>
                                        <p:tgtEl>
                                          <p:spTgt spid="94"/>
                                        </p:tgtEl>
                                      </p:cBhvr>
                                    </p:animEffect>
                                  </p:childTnLst>
                                </p:cTn>
                              </p:par>
                              <p:par>
                                <p:cTn id="96" presetID="6" presetClass="emph" presetSubtype="0" decel="100000" fill="hold" grpId="1" nodeType="withEffect">
                                  <p:stCondLst>
                                    <p:cond delay="600"/>
                                  </p:stCondLst>
                                  <p:childTnLst>
                                    <p:animScale>
                                      <p:cBhvr>
                                        <p:cTn id="97" dur="500" fill="hold"/>
                                        <p:tgtEl>
                                          <p:spTgt spid="94"/>
                                        </p:tgtEl>
                                      </p:cBhvr>
                                      <p:by x="9999000" y="9999000"/>
                                    </p:animScale>
                                  </p:childTnLst>
                                </p:cTn>
                              </p:par>
                              <p:par>
                                <p:cTn id="98" presetID="6" presetClass="emph" presetSubtype="0" fill="hold" grpId="2" nodeType="withEffect">
                                  <p:stCondLst>
                                    <p:cond delay="600"/>
                                  </p:stCondLst>
                                  <p:childTnLst>
                                    <p:animScale>
                                      <p:cBhvr>
                                        <p:cTn id="99" dur="10" fill="hold"/>
                                        <p:tgtEl>
                                          <p:spTgt spid="94"/>
                                        </p:tgtEl>
                                      </p:cBhvr>
                                      <p:by x="1000" y="1000"/>
                                    </p:animScale>
                                  </p:childTnLst>
                                </p:cTn>
                              </p:par>
                              <p:par>
                                <p:cTn id="100" presetID="53" presetClass="entr" presetSubtype="16" fill="hold" grpId="0" nodeType="withEffect">
                                  <p:stCondLst>
                                    <p:cond delay="640"/>
                                  </p:stCondLst>
                                  <p:childTnLst>
                                    <p:set>
                                      <p:cBhvr>
                                        <p:cTn id="101" dur="1" fill="hold">
                                          <p:stCondLst>
                                            <p:cond delay="0"/>
                                          </p:stCondLst>
                                        </p:cTn>
                                        <p:tgtEl>
                                          <p:spTgt spid="89"/>
                                        </p:tgtEl>
                                        <p:attrNameLst>
                                          <p:attrName>style.visibility</p:attrName>
                                        </p:attrNameLst>
                                      </p:cBhvr>
                                      <p:to>
                                        <p:strVal val="visible"/>
                                      </p:to>
                                    </p:set>
                                    <p:anim calcmode="lin" valueType="num">
                                      <p:cBhvr>
                                        <p:cTn id="102" dur="200" fill="hold"/>
                                        <p:tgtEl>
                                          <p:spTgt spid="89"/>
                                        </p:tgtEl>
                                        <p:attrNameLst>
                                          <p:attrName>ppt_w</p:attrName>
                                        </p:attrNameLst>
                                      </p:cBhvr>
                                      <p:tavLst>
                                        <p:tav tm="0">
                                          <p:val>
                                            <p:fltVal val="0"/>
                                          </p:val>
                                        </p:tav>
                                        <p:tav tm="100000">
                                          <p:val>
                                            <p:strVal val="#ppt_w"/>
                                          </p:val>
                                        </p:tav>
                                      </p:tavLst>
                                    </p:anim>
                                    <p:anim calcmode="lin" valueType="num">
                                      <p:cBhvr>
                                        <p:cTn id="103" dur="200" fill="hold"/>
                                        <p:tgtEl>
                                          <p:spTgt spid="89"/>
                                        </p:tgtEl>
                                        <p:attrNameLst>
                                          <p:attrName>ppt_h</p:attrName>
                                        </p:attrNameLst>
                                      </p:cBhvr>
                                      <p:tavLst>
                                        <p:tav tm="0">
                                          <p:val>
                                            <p:fltVal val="0"/>
                                          </p:val>
                                        </p:tav>
                                        <p:tav tm="100000">
                                          <p:val>
                                            <p:strVal val="#ppt_h"/>
                                          </p:val>
                                        </p:tav>
                                      </p:tavLst>
                                    </p:anim>
                                    <p:animEffect transition="in" filter="fade">
                                      <p:cBhvr>
                                        <p:cTn id="104" dur="200"/>
                                        <p:tgtEl>
                                          <p:spTgt spid="89"/>
                                        </p:tgtEl>
                                      </p:cBhvr>
                                    </p:animEffect>
                                  </p:childTnLst>
                                </p:cTn>
                              </p:par>
                              <p:par>
                                <p:cTn id="105" presetID="6" presetClass="emph" presetSubtype="0" decel="100000" fill="hold" grpId="1" nodeType="withEffect">
                                  <p:stCondLst>
                                    <p:cond delay="640"/>
                                  </p:stCondLst>
                                  <p:childTnLst>
                                    <p:animScale>
                                      <p:cBhvr>
                                        <p:cTn id="106" dur="500" fill="hold"/>
                                        <p:tgtEl>
                                          <p:spTgt spid="89"/>
                                        </p:tgtEl>
                                      </p:cBhvr>
                                      <p:by x="9999000" y="9999000"/>
                                    </p:animScale>
                                  </p:childTnLst>
                                </p:cTn>
                              </p:par>
                              <p:par>
                                <p:cTn id="107" presetID="6" presetClass="emph" presetSubtype="0" fill="hold" grpId="2" nodeType="withEffect">
                                  <p:stCondLst>
                                    <p:cond delay="640"/>
                                  </p:stCondLst>
                                  <p:childTnLst>
                                    <p:animScale>
                                      <p:cBhvr>
                                        <p:cTn id="108" dur="10" fill="hold"/>
                                        <p:tgtEl>
                                          <p:spTgt spid="89"/>
                                        </p:tgtEl>
                                      </p:cBhvr>
                                      <p:by x="1000" y="1000"/>
                                    </p:animScale>
                                  </p:childTnLst>
                                </p:cTn>
                              </p:par>
                              <p:par>
                                <p:cTn id="109" presetID="63" presetClass="path" presetSubtype="0" accel="50000" decel="50000" fill="hold" grpId="3" nodeType="withEffect">
                                  <p:stCondLst>
                                    <p:cond delay="640"/>
                                  </p:stCondLst>
                                  <p:childTnLst>
                                    <p:animMotion origin="layout" path="M 0.00039 0.19491 L 6.25E-7 2.77556E-17 " pathEditMode="relative" rAng="0" ptsTypes="AA">
                                      <p:cBhvr>
                                        <p:cTn id="110" dur="500" fill="hold"/>
                                        <p:tgtEl>
                                          <p:spTgt spid="89"/>
                                        </p:tgtEl>
                                        <p:attrNameLst>
                                          <p:attrName>ppt_x</p:attrName>
                                          <p:attrName>ppt_y</p:attrName>
                                        </p:attrNameLst>
                                      </p:cBhvr>
                                      <p:rCtr x="-26" y="-9745"/>
                                    </p:animMotion>
                                  </p:childTnLst>
                                </p:cTn>
                              </p:par>
                              <p:par>
                                <p:cTn id="111" presetID="10" presetClass="entr" presetSubtype="0" fill="hold" grpId="0" nodeType="withEffect">
                                  <p:stCondLst>
                                    <p:cond delay="600"/>
                                  </p:stCondLst>
                                  <p:childTnLst>
                                    <p:set>
                                      <p:cBhvr>
                                        <p:cTn id="112" dur="1" fill="hold">
                                          <p:stCondLst>
                                            <p:cond delay="0"/>
                                          </p:stCondLst>
                                        </p:cTn>
                                        <p:tgtEl>
                                          <p:spTgt spid="90"/>
                                        </p:tgtEl>
                                        <p:attrNameLst>
                                          <p:attrName>style.visibility</p:attrName>
                                        </p:attrNameLst>
                                      </p:cBhvr>
                                      <p:to>
                                        <p:strVal val="visible"/>
                                      </p:to>
                                    </p:set>
                                    <p:animEffect transition="in" filter="fade">
                                      <p:cBhvr>
                                        <p:cTn id="113" dur="250"/>
                                        <p:tgtEl>
                                          <p:spTgt spid="90"/>
                                        </p:tgtEl>
                                      </p:cBhvr>
                                    </p:animEffect>
                                  </p:childTnLst>
                                </p:cTn>
                              </p:par>
                              <p:par>
                                <p:cTn id="114" presetID="42" presetClass="path" presetSubtype="0" decel="100000" fill="hold" grpId="1" nodeType="withEffect">
                                  <p:stCondLst>
                                    <p:cond delay="600"/>
                                  </p:stCondLst>
                                  <p:childTnLst>
                                    <p:animMotion origin="layout" path="M 0 0.03889 L 0 -4.44444E-6 " pathEditMode="relative" rAng="0" ptsTypes="AA">
                                      <p:cBhvr>
                                        <p:cTn id="115" dur="500" fill="hold"/>
                                        <p:tgtEl>
                                          <p:spTgt spid="90"/>
                                        </p:tgtEl>
                                        <p:attrNameLst>
                                          <p:attrName>ppt_x</p:attrName>
                                          <p:attrName>ppt_y</p:attrName>
                                        </p:attrNameLst>
                                      </p:cBhvr>
                                      <p:rCtr x="0" y="-1944"/>
                                    </p:animMotion>
                                  </p:childTnLst>
                                </p:cTn>
                              </p:par>
                              <p:par>
                                <p:cTn id="116" presetID="10" presetClass="entr" presetSubtype="0" fill="hold" grpId="0" nodeType="withEffect">
                                  <p:stCondLst>
                                    <p:cond delay="650"/>
                                  </p:stCondLst>
                                  <p:childTnLst>
                                    <p:set>
                                      <p:cBhvr>
                                        <p:cTn id="117" dur="1" fill="hold">
                                          <p:stCondLst>
                                            <p:cond delay="0"/>
                                          </p:stCondLst>
                                        </p:cTn>
                                        <p:tgtEl>
                                          <p:spTgt spid="91"/>
                                        </p:tgtEl>
                                        <p:attrNameLst>
                                          <p:attrName>style.visibility</p:attrName>
                                        </p:attrNameLst>
                                      </p:cBhvr>
                                      <p:to>
                                        <p:strVal val="visible"/>
                                      </p:to>
                                    </p:set>
                                    <p:animEffect transition="in" filter="fade">
                                      <p:cBhvr>
                                        <p:cTn id="118" dur="250"/>
                                        <p:tgtEl>
                                          <p:spTgt spid="91"/>
                                        </p:tgtEl>
                                      </p:cBhvr>
                                    </p:animEffect>
                                  </p:childTnLst>
                                </p:cTn>
                              </p:par>
                              <p:par>
                                <p:cTn id="119" presetID="42" presetClass="path" presetSubtype="0" decel="100000" fill="hold" grpId="1" nodeType="withEffect">
                                  <p:stCondLst>
                                    <p:cond delay="650"/>
                                  </p:stCondLst>
                                  <p:childTnLst>
                                    <p:animMotion origin="layout" path="M 1.11022E-16 0.04676 L 1.11022E-16 -3.33333E-6 " pathEditMode="relative" rAng="0" ptsTypes="AA">
                                      <p:cBhvr>
                                        <p:cTn id="120" dur="500" fill="hold"/>
                                        <p:tgtEl>
                                          <p:spTgt spid="91"/>
                                        </p:tgtEl>
                                        <p:attrNameLst>
                                          <p:attrName>ppt_x</p:attrName>
                                          <p:attrName>ppt_y</p:attrName>
                                        </p:attrNameLst>
                                      </p:cBhvr>
                                      <p:rCtr x="0" y="-2338"/>
                                    </p:animMotion>
                                  </p:childTnLst>
                                </p:cTn>
                              </p:par>
                              <p:par>
                                <p:cTn id="121" presetID="10" presetClass="entr" presetSubtype="0" fill="hold" grpId="0" nodeType="withEffect">
                                  <p:stCondLst>
                                    <p:cond delay="650"/>
                                  </p:stCondLst>
                                  <p:childTnLst>
                                    <p:set>
                                      <p:cBhvr>
                                        <p:cTn id="122" dur="1" fill="hold">
                                          <p:stCondLst>
                                            <p:cond delay="0"/>
                                          </p:stCondLst>
                                        </p:cTn>
                                        <p:tgtEl>
                                          <p:spTgt spid="92"/>
                                        </p:tgtEl>
                                        <p:attrNameLst>
                                          <p:attrName>style.visibility</p:attrName>
                                        </p:attrNameLst>
                                      </p:cBhvr>
                                      <p:to>
                                        <p:strVal val="visible"/>
                                      </p:to>
                                    </p:set>
                                    <p:animEffect transition="in" filter="fade">
                                      <p:cBhvr>
                                        <p:cTn id="123" dur="250"/>
                                        <p:tgtEl>
                                          <p:spTgt spid="92"/>
                                        </p:tgtEl>
                                      </p:cBhvr>
                                    </p:animEffect>
                                  </p:childTnLst>
                                </p:cTn>
                              </p:par>
                              <p:par>
                                <p:cTn id="124" presetID="42" presetClass="path" presetSubtype="0" decel="100000" fill="hold" grpId="1" nodeType="withEffect">
                                  <p:stCondLst>
                                    <p:cond delay="650"/>
                                  </p:stCondLst>
                                  <p:childTnLst>
                                    <p:animMotion origin="layout" path="M 0 0.02315 L 0 -4.44444E-6 " pathEditMode="relative" rAng="0" ptsTypes="AA">
                                      <p:cBhvr>
                                        <p:cTn id="125" dur="500" fill="hold"/>
                                        <p:tgtEl>
                                          <p:spTgt spid="92"/>
                                        </p:tgtEl>
                                        <p:attrNameLst>
                                          <p:attrName>ppt_x</p:attrName>
                                          <p:attrName>ppt_y</p:attrName>
                                        </p:attrNameLst>
                                      </p:cBhvr>
                                      <p:rCtr x="0" y="-1157"/>
                                    </p:animMotion>
                                  </p:childTnLst>
                                </p:cTn>
                              </p:par>
                              <p:par>
                                <p:cTn id="126" presetID="10" presetClass="entr" presetSubtype="0" fill="hold" grpId="0" nodeType="withEffect">
                                  <p:stCondLst>
                                    <p:cond delay="750"/>
                                  </p:stCondLst>
                                  <p:childTnLst>
                                    <p:set>
                                      <p:cBhvr>
                                        <p:cTn id="127" dur="1" fill="hold">
                                          <p:stCondLst>
                                            <p:cond delay="0"/>
                                          </p:stCondLst>
                                        </p:cTn>
                                        <p:tgtEl>
                                          <p:spTgt spid="88"/>
                                        </p:tgtEl>
                                        <p:attrNameLst>
                                          <p:attrName>style.visibility</p:attrName>
                                        </p:attrNameLst>
                                      </p:cBhvr>
                                      <p:to>
                                        <p:strVal val="visible"/>
                                      </p:to>
                                    </p:set>
                                    <p:animEffect transition="in" filter="fade">
                                      <p:cBhvr>
                                        <p:cTn id="128" dur="250"/>
                                        <p:tgtEl>
                                          <p:spTgt spid="88"/>
                                        </p:tgtEl>
                                      </p:cBhvr>
                                    </p:animEffect>
                                  </p:childTnLst>
                                </p:cTn>
                              </p:par>
                              <p:par>
                                <p:cTn id="129" presetID="42" presetClass="path" presetSubtype="0" decel="100000" fill="hold" grpId="1" nodeType="withEffect">
                                  <p:stCondLst>
                                    <p:cond delay="750"/>
                                  </p:stCondLst>
                                  <p:childTnLst>
                                    <p:animMotion origin="layout" path="M 1.11022E-16 0.05787 L 1.11022E-16 -3.33333E-6 " pathEditMode="relative" rAng="0" ptsTypes="AA">
                                      <p:cBhvr>
                                        <p:cTn id="130" dur="500" fill="hold"/>
                                        <p:tgtEl>
                                          <p:spTgt spid="88"/>
                                        </p:tgtEl>
                                        <p:attrNameLst>
                                          <p:attrName>ppt_x</p:attrName>
                                          <p:attrName>ppt_y</p:attrName>
                                        </p:attrNameLst>
                                      </p:cBhvr>
                                      <p:rCtr x="0" y="-2894"/>
                                    </p:animMotion>
                                  </p:childTnLst>
                                </p:cTn>
                              </p:par>
                              <p:par>
                                <p:cTn id="131" presetID="10" presetClass="entr" presetSubtype="0" fill="hold" grpId="0" nodeType="withEffect">
                                  <p:stCondLst>
                                    <p:cond delay="600"/>
                                  </p:stCondLst>
                                  <p:childTnLst>
                                    <p:set>
                                      <p:cBhvr>
                                        <p:cTn id="132" dur="1" fill="hold">
                                          <p:stCondLst>
                                            <p:cond delay="0"/>
                                          </p:stCondLst>
                                        </p:cTn>
                                        <p:tgtEl>
                                          <p:spTgt spid="93"/>
                                        </p:tgtEl>
                                        <p:attrNameLst>
                                          <p:attrName>style.visibility</p:attrName>
                                        </p:attrNameLst>
                                      </p:cBhvr>
                                      <p:to>
                                        <p:strVal val="visible"/>
                                      </p:to>
                                    </p:set>
                                    <p:animEffect transition="in" filter="fade">
                                      <p:cBhvr>
                                        <p:cTn id="133" dur="250"/>
                                        <p:tgtEl>
                                          <p:spTgt spid="93"/>
                                        </p:tgtEl>
                                      </p:cBhvr>
                                    </p:animEffect>
                                  </p:childTnLst>
                                </p:cTn>
                              </p:par>
                              <p:par>
                                <p:cTn id="134" presetID="42" presetClass="path" presetSubtype="0" decel="100000" fill="hold" grpId="1" nodeType="withEffect">
                                  <p:stCondLst>
                                    <p:cond delay="600"/>
                                  </p:stCondLst>
                                  <p:childTnLst>
                                    <p:animMotion origin="layout" path="M 1.11022E-16 0.03889 L 1.11022E-16 -4.44444E-6 " pathEditMode="relative" rAng="0" ptsTypes="AA">
                                      <p:cBhvr>
                                        <p:cTn id="135" dur="500" fill="hold"/>
                                        <p:tgtEl>
                                          <p:spTgt spid="93"/>
                                        </p:tgtEl>
                                        <p:attrNameLst>
                                          <p:attrName>ppt_x</p:attrName>
                                          <p:attrName>ppt_y</p:attrName>
                                        </p:attrNameLst>
                                      </p:cBhvr>
                                      <p:rCtr x="0" y="-1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 grpId="0" animBg="1"/>
      <p:bldP spid="88" grpId="0" animBg="1"/>
      <p:bldP spid="88" grpId="1" animBg="1"/>
      <p:bldP spid="89" grpId="0" animBg="1"/>
      <p:bldP spid="89" grpId="1" animBg="1"/>
      <p:bldP spid="89" grpId="2" animBg="1"/>
      <p:bldP spid="89" grpId="3" animBg="1"/>
      <p:bldP spid="90" grpId="0" animBg="1"/>
      <p:bldP spid="90" grpId="1" animBg="1"/>
      <p:bldP spid="91" grpId="0" animBg="1"/>
      <p:bldP spid="91" grpId="1" animBg="1"/>
      <p:bldP spid="92" grpId="0" animBg="1"/>
      <p:bldP spid="92" grpId="1" animBg="1"/>
      <p:bldP spid="93" grpId="0" animBg="1"/>
      <p:bldP spid="93" grpId="1" animBg="1"/>
      <p:bldP spid="94" grpId="0" animBg="1"/>
      <p:bldP spid="94" grpId="1" animBg="1"/>
      <p:bldP spid="94" grpId="2" animBg="1"/>
      <p:bldP spid="95" grpId="0" animBg="1"/>
      <p:bldP spid="96" grpId="0" animBg="1"/>
      <p:bldP spid="96" grpId="1" animBg="1"/>
      <p:bldP spid="97" grpId="0" animBg="1"/>
      <p:bldP spid="97" grpId="1" animBg="1"/>
      <p:bldP spid="97" grpId="2" animBg="1"/>
      <p:bldP spid="97" grpId="3" animBg="1"/>
      <p:bldP spid="98" grpId="0" animBg="1"/>
      <p:bldP spid="98" grpId="1" animBg="1"/>
      <p:bldP spid="98" grpId="2" animBg="1"/>
      <p:bldP spid="98" grpId="3" animBg="1"/>
      <p:bldP spid="99" grpId="0" animBg="1"/>
      <p:bldP spid="99" grpId="1" animBg="1"/>
      <p:bldP spid="99" grpId="2" animBg="1"/>
      <p:bldP spid="99" grpId="3" animBg="1"/>
      <p:bldP spid="100" grpId="0" animBg="1"/>
      <p:bldP spid="100" grpId="1" animBg="1"/>
      <p:bldP spid="100" grpId="2" animBg="1"/>
      <p:bldP spid="100" grpId="3" animBg="1"/>
      <p:bldP spid="101" grpId="0" animBg="1"/>
      <p:bldP spid="101" grpId="1" animBg="1"/>
      <p:bldP spid="101" grpId="2" animBg="1"/>
      <p:bldP spid="101" grpId="3" animBg="1"/>
      <p:bldP spid="18" grpId="0" animBg="1"/>
      <p:bldP spid="18" grpId="1" animBg="1"/>
      <p:bldP spid="2" grpId="0"/>
      <p:bldP spid="2" grpId="1"/>
      <p:bldP spid="3" grpId="0">
        <p:tmplLst>
          <p:tmpl>
            <p:tnLst>
              <p:par>
                <p:cTn presetID="10" presetClass="entr" presetSubtype="0" fill="hold" nodeType="withEffect">
                  <p:stCondLst>
                    <p:cond delay="20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P spid="3" grpId="1">
        <p:tmplLst>
          <p:tmpl>
            <p:tnLst>
              <p:par>
                <p:cTn presetID="42" presetClass="path" presetSubtype="0" decel="100000" fill="hold" nodeType="withEffect">
                  <p:stCondLst>
                    <p:cond delay="200"/>
                  </p:stCondLst>
                  <p:childTnLst>
                    <p:animMotion origin="layout" path="M -1.66667E-6 0.03889 L -1.66667E-6 3.7037E-6 " pathEditMode="relative" rAng="0" ptsTypes="AA">
                      <p:cBhvr>
                        <p:cTn dur="750" fill="hold"/>
                        <p:tgtEl>
                          <p:spTgt spid="3"/>
                        </p:tgtEl>
                        <p:attrNameLst>
                          <p:attrName>ppt_x</p:attrName>
                          <p:attrName>ppt_y</p:attrName>
                        </p:attrNameLst>
                      </p:cBhvr>
                      <p:rCtr x="0" y="-1944"/>
                    </p:animMotion>
                  </p:childTnLst>
                </p:cTn>
              </p:par>
            </p:tnLst>
          </p:tmpl>
        </p:tmplLst>
      </p:bldP>
    </p:bld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D519D-CE56-0F4A-9B3A-4172C5EC4594}"/>
              </a:ext>
            </a:extLst>
          </p:cNvPr>
          <p:cNvSpPr>
            <a:spLocks noGrp="1"/>
          </p:cNvSpPr>
          <p:nvPr>
            <p:ph type="title" hasCustomPrompt="1"/>
          </p:nvPr>
        </p:nvSpPr>
        <p:spPr>
          <a:xfrm>
            <a:off x="470338" y="4159360"/>
            <a:ext cx="4154214" cy="1211427"/>
          </a:xfrm>
          <a:prstGeom prst="rect">
            <a:avLst/>
          </a:prstGeom>
        </p:spPr>
        <p:txBody>
          <a:bodyPr/>
          <a:lstStyle>
            <a:lvl1pPr>
              <a:defRPr>
                <a:latin typeface="Arial Black" panose="020B0A04020102020204" pitchFamily="34" charset="0"/>
              </a:defRPr>
            </a:lvl1pPr>
          </a:lstStyle>
          <a:p>
            <a:r>
              <a:rPr lang="en-US" dirty="0"/>
              <a:t>Thank you.</a:t>
            </a:r>
          </a:p>
        </p:txBody>
      </p:sp>
      <p:pic>
        <p:nvPicPr>
          <p:cNvPr id="4" name="Picture 3" descr="A picture containing drawing&#10;&#10;Description automatically generated">
            <a:extLst>
              <a:ext uri="{FF2B5EF4-FFF2-40B4-BE49-F238E27FC236}">
                <a16:creationId xmlns:a16="http://schemas.microsoft.com/office/drawing/2014/main" id="{89D1316C-FCF4-FA4A-85F7-87B5A45AD6F1}"/>
              </a:ext>
            </a:extLst>
          </p:cNvPr>
          <p:cNvPicPr>
            <a:picLocks noChangeAspect="1"/>
          </p:cNvPicPr>
          <p:nvPr userDrawn="1"/>
        </p:nvPicPr>
        <p:blipFill>
          <a:blip r:embed="rId2"/>
          <a:stretch>
            <a:fillRect/>
          </a:stretch>
        </p:blipFill>
        <p:spPr>
          <a:xfrm>
            <a:off x="560776" y="5883801"/>
            <a:ext cx="2279470" cy="701375"/>
          </a:xfrm>
          <a:prstGeom prst="rect">
            <a:avLst/>
          </a:prstGeom>
        </p:spPr>
      </p:pic>
      <p:sp>
        <p:nvSpPr>
          <p:cNvPr id="5" name="Text Placeholder 15">
            <a:extLst>
              <a:ext uri="{FF2B5EF4-FFF2-40B4-BE49-F238E27FC236}">
                <a16:creationId xmlns:a16="http://schemas.microsoft.com/office/drawing/2014/main" id="{8AA34624-FD22-7642-8DD8-EB1B6F334F3B}"/>
              </a:ext>
            </a:extLst>
          </p:cNvPr>
          <p:cNvSpPr txBox="1">
            <a:spLocks/>
          </p:cNvSpPr>
          <p:nvPr userDrawn="1"/>
        </p:nvSpPr>
        <p:spPr>
          <a:xfrm>
            <a:off x="11675666" y="6416554"/>
            <a:ext cx="432251" cy="358602"/>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5278EA36-9D65-A34A-9CF3-785DFCC0C857}" type="slidenum">
              <a:rPr lang="en-US" sz="1400" smtClean="0">
                <a:solidFill>
                  <a:schemeClr val="bg1"/>
                </a:solidFill>
              </a:rPr>
              <a:pPr/>
              <a:t>‹#›</a:t>
            </a:fld>
            <a:endParaRPr lang="en-US" sz="1400" dirty="0">
              <a:solidFill>
                <a:schemeClr val="bg1"/>
              </a:solidFill>
            </a:endParaRPr>
          </a:p>
        </p:txBody>
      </p:sp>
      <p:cxnSp>
        <p:nvCxnSpPr>
          <p:cNvPr id="7" name="Straight Connector 6">
            <a:extLst>
              <a:ext uri="{FF2B5EF4-FFF2-40B4-BE49-F238E27FC236}">
                <a16:creationId xmlns:a16="http://schemas.microsoft.com/office/drawing/2014/main" id="{F3A219ED-2CB4-5147-A267-B3C311B4B8AB}"/>
              </a:ext>
            </a:extLst>
          </p:cNvPr>
          <p:cNvCxnSpPr>
            <a:cxnSpLocks/>
          </p:cNvCxnSpPr>
          <p:nvPr userDrawn="1"/>
        </p:nvCxnSpPr>
        <p:spPr>
          <a:xfrm>
            <a:off x="11675667" y="6463789"/>
            <a:ext cx="0" cy="15875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pic>
        <p:nvPicPr>
          <p:cNvPr id="8" name="Picture 7" descr="A picture containing table, drawing&#10;&#10;Description automatically generated">
            <a:extLst>
              <a:ext uri="{FF2B5EF4-FFF2-40B4-BE49-F238E27FC236}">
                <a16:creationId xmlns:a16="http://schemas.microsoft.com/office/drawing/2014/main" id="{74F8152B-4D5B-754F-B11E-C00367EA2006}"/>
              </a:ext>
            </a:extLst>
          </p:cNvPr>
          <p:cNvPicPr>
            <a:picLocks noChangeAspect="1"/>
          </p:cNvPicPr>
          <p:nvPr userDrawn="1"/>
        </p:nvPicPr>
        <p:blipFill>
          <a:blip r:embed="rId3"/>
          <a:stretch>
            <a:fillRect/>
          </a:stretch>
        </p:blipFill>
        <p:spPr>
          <a:xfrm>
            <a:off x="11378941" y="6388273"/>
            <a:ext cx="185870" cy="309784"/>
          </a:xfrm>
          <a:prstGeom prst="rect">
            <a:avLst/>
          </a:prstGeom>
        </p:spPr>
      </p:pic>
    </p:spTree>
    <p:extLst>
      <p:ext uri="{BB962C8B-B14F-4D97-AF65-F5344CB8AC3E}">
        <p14:creationId xmlns:p14="http://schemas.microsoft.com/office/powerpoint/2010/main" val="318517820"/>
      </p:ext>
    </p:extLst>
  </p:cSld>
  <p:clrMapOvr>
    <a:masterClrMapping/>
  </p:clrMapOvr>
  <p:transition spd="slow" advTm="0">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p:bg>
      <p:bgPr>
        <a:gradFill>
          <a:gsLst>
            <a:gs pos="0">
              <a:schemeClr val="accent2"/>
            </a:gs>
            <a:gs pos="100000">
              <a:schemeClr val="tx2"/>
            </a:gs>
          </a:gsLst>
          <a:lin ang="5400000" scaled="1"/>
        </a:gradFill>
        <a:effectLst/>
      </p:bgPr>
    </p:bg>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31A4D4E8-417E-F1DA-5044-FE76395E02BE}"/>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4" name="Footer Placeholder 3">
            <a:extLst>
              <a:ext uri="{FF2B5EF4-FFF2-40B4-BE49-F238E27FC236}">
                <a16:creationId xmlns:a16="http://schemas.microsoft.com/office/drawing/2014/main" id="{520A7339-5D52-E40F-10FF-19BC3F0A4D74}"/>
              </a:ext>
            </a:extLst>
          </p:cNvPr>
          <p:cNvSpPr>
            <a:spLocks noGrp="1"/>
          </p:cNvSpPr>
          <p:nvPr>
            <p:ph type="ftr" sz="quarter" idx="11"/>
          </p:nvPr>
        </p:nvSpPr>
        <p:spPr>
          <a:xfrm>
            <a:off x="571500" y="6477000"/>
            <a:ext cx="2667000" cy="254000"/>
          </a:xfrm>
        </p:spPr>
        <p:txBody>
          <a:bodyPr/>
          <a:lstStyle>
            <a:lvl1pPr>
              <a:defRPr>
                <a:solidFill>
                  <a:schemeClr val="bg1"/>
                </a:solidFill>
              </a:defRPr>
            </a:lvl1pPr>
          </a:lstStyle>
          <a:p>
            <a:endParaRPr lang="en-GB"/>
          </a:p>
        </p:txBody>
      </p:sp>
      <p:sp>
        <p:nvSpPr>
          <p:cNvPr id="2" name="Title 1">
            <a:extLst>
              <a:ext uri="{FF2B5EF4-FFF2-40B4-BE49-F238E27FC236}">
                <a16:creationId xmlns:a16="http://schemas.microsoft.com/office/drawing/2014/main" id="{DFE4B127-7A50-E77B-CA2C-F27B794EDDC4}"/>
              </a:ext>
            </a:extLst>
          </p:cNvPr>
          <p:cNvSpPr>
            <a:spLocks noGrp="1"/>
          </p:cNvSpPr>
          <p:nvPr>
            <p:ph type="title" hasCustomPrompt="1"/>
          </p:nvPr>
        </p:nvSpPr>
        <p:spPr>
          <a:xfrm>
            <a:off x="571500" y="571500"/>
            <a:ext cx="2660628" cy="5715000"/>
          </a:xfrm>
        </p:spPr>
        <p:txBody>
          <a:bodyPr>
            <a:normAutofit/>
          </a:bodyPr>
          <a:lstStyle>
            <a:lvl1pPr>
              <a:defRPr sz="4000">
                <a:solidFill>
                  <a:schemeClr val="bg1"/>
                </a:solidFill>
              </a:defRPr>
            </a:lvl1pPr>
          </a:lstStyle>
          <a:p>
            <a:r>
              <a:rPr lang="en-US"/>
              <a:t>Agenda</a:t>
            </a:r>
            <a:endParaRPr lang="en-GB"/>
          </a:p>
        </p:txBody>
      </p:sp>
      <p:sp>
        <p:nvSpPr>
          <p:cNvPr id="8" name="Rectangle 7">
            <a:extLst>
              <a:ext uri="{FF2B5EF4-FFF2-40B4-BE49-F238E27FC236}">
                <a16:creationId xmlns:a16="http://schemas.microsoft.com/office/drawing/2014/main" id="{8EA9EC53-FDA1-ADFB-0840-6FE7CF864952}"/>
              </a:ext>
            </a:extLst>
          </p:cNvPr>
          <p:cNvSpPr>
            <a:spLocks/>
          </p:cNvSpPr>
          <p:nvPr userDrawn="1"/>
        </p:nvSpPr>
        <p:spPr>
          <a:xfrm>
            <a:off x="3302000" y="0"/>
            <a:ext cx="8890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t"/>
          <a:lstStyle/>
          <a:p>
            <a:pPr algn="l">
              <a:lnSpc>
                <a:spcPct val="90000"/>
              </a:lnSpc>
            </a:pPr>
            <a:endParaRPr lang="en-GB" sz="1400"/>
          </a:p>
        </p:txBody>
      </p:sp>
      <p:sp>
        <p:nvSpPr>
          <p:cNvPr id="3" name="Date Placeholder 2">
            <a:extLst>
              <a:ext uri="{FF2B5EF4-FFF2-40B4-BE49-F238E27FC236}">
                <a16:creationId xmlns:a16="http://schemas.microsoft.com/office/drawing/2014/main" id="{88BBEFAF-1E88-A122-E394-C4F8D681D799}"/>
              </a:ext>
            </a:extLst>
          </p:cNvPr>
          <p:cNvSpPr>
            <a:spLocks noGrp="1"/>
          </p:cNvSpPr>
          <p:nvPr>
            <p:ph type="dt" sz="half" idx="10"/>
          </p:nvPr>
        </p:nvSpPr>
        <p:spPr/>
        <p:txBody>
          <a:bodyPr/>
          <a:lstStyle/>
          <a:p>
            <a:fld id="{A6EC5A29-A388-400F-BD96-66DBA77016BE}" type="datetime1">
              <a:rPr lang="en-GB" smtClean="0"/>
              <a:t>26/02/2025</a:t>
            </a:fld>
            <a:endParaRPr lang="en-GB"/>
          </a:p>
        </p:txBody>
      </p:sp>
      <p:sp>
        <p:nvSpPr>
          <p:cNvPr id="5" name="Slide Number Placeholder 4">
            <a:extLst>
              <a:ext uri="{FF2B5EF4-FFF2-40B4-BE49-F238E27FC236}">
                <a16:creationId xmlns:a16="http://schemas.microsoft.com/office/drawing/2014/main" id="{4A5731E3-09CE-B466-FAEE-77AB41CBFB3C}"/>
              </a:ext>
            </a:extLst>
          </p:cNvPr>
          <p:cNvSpPr>
            <a:spLocks noGrp="1"/>
          </p:cNvSpPr>
          <p:nvPr>
            <p:ph type="sldNum" sz="quarter" idx="12"/>
          </p:nvPr>
        </p:nvSpPr>
        <p:spPr/>
        <p:txBody>
          <a:bodyPr/>
          <a:lstStyle/>
          <a:p>
            <a:fld id="{0F36756C-E2AA-4010-9ED5-5A423156605A}" type="slidenum">
              <a:rPr lang="en-GB" smtClean="0"/>
              <a:t>‹#›</a:t>
            </a:fld>
            <a:endParaRPr lang="en-GB"/>
          </a:p>
        </p:txBody>
      </p:sp>
      <p:grpSp>
        <p:nvGrpSpPr>
          <p:cNvPr id="9" name="Group 4">
            <a:extLst>
              <a:ext uri="{FF2B5EF4-FFF2-40B4-BE49-F238E27FC236}">
                <a16:creationId xmlns:a16="http://schemas.microsoft.com/office/drawing/2014/main" id="{F5EDA9C9-9EC5-892F-EBB5-6E35340FB223}"/>
              </a:ext>
            </a:extLst>
          </p:cNvPr>
          <p:cNvGrpSpPr>
            <a:grpSpLocks noChangeAspect="1"/>
          </p:cNvGrpSpPr>
          <p:nvPr userDrawn="1"/>
        </p:nvGrpSpPr>
        <p:grpSpPr bwMode="auto">
          <a:xfrm>
            <a:off x="11407071" y="476250"/>
            <a:ext cx="213430" cy="571500"/>
            <a:chOff x="4249" y="1683"/>
            <a:chExt cx="695" cy="1861"/>
          </a:xfrm>
        </p:grpSpPr>
        <p:sp>
          <p:nvSpPr>
            <p:cNvPr id="10" name="Freeform 5">
              <a:extLst>
                <a:ext uri="{FF2B5EF4-FFF2-40B4-BE49-F238E27FC236}">
                  <a16:creationId xmlns:a16="http://schemas.microsoft.com/office/drawing/2014/main" id="{D405CA53-CCB2-B9F6-ED8D-267F1A1D7EBA}"/>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1" name="Freeform 6">
              <a:extLst>
                <a:ext uri="{FF2B5EF4-FFF2-40B4-BE49-F238E27FC236}">
                  <a16:creationId xmlns:a16="http://schemas.microsoft.com/office/drawing/2014/main" id="{829C04C1-A638-A276-4091-52C61399249E}"/>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
        <p:nvSpPr>
          <p:cNvPr id="29" name="Text Placeholder 26">
            <a:extLst>
              <a:ext uri="{FF2B5EF4-FFF2-40B4-BE49-F238E27FC236}">
                <a16:creationId xmlns:a16="http://schemas.microsoft.com/office/drawing/2014/main" id="{C592667E-5637-AFAF-0C3E-12B29C7B4776}"/>
              </a:ext>
            </a:extLst>
          </p:cNvPr>
          <p:cNvSpPr>
            <a:spLocks noGrp="1"/>
          </p:cNvSpPr>
          <p:nvPr>
            <p:ph type="body" sz="quarter" idx="14" hasCustomPrompt="1"/>
          </p:nvPr>
        </p:nvSpPr>
        <p:spPr>
          <a:xfrm>
            <a:off x="4762501" y="2095502"/>
            <a:ext cx="7493000" cy="698498"/>
          </a:xfrm>
          <a:custGeom>
            <a:avLst/>
            <a:gdLst>
              <a:gd name="connsiteX0" fmla="*/ 0 w 7493000"/>
              <a:gd name="connsiteY0" fmla="*/ 0 h 698498"/>
              <a:gd name="connsiteX1" fmla="*/ 7493000 w 7493000"/>
              <a:gd name="connsiteY1" fmla="*/ 0 h 698498"/>
              <a:gd name="connsiteX2" fmla="*/ 7493000 w 7493000"/>
              <a:gd name="connsiteY2" fmla="*/ 698498 h 698498"/>
              <a:gd name="connsiteX3" fmla="*/ 0 w 7493000"/>
              <a:gd name="connsiteY3" fmla="*/ 698498 h 698498"/>
              <a:gd name="connsiteX4" fmla="*/ 0 w 7493000"/>
              <a:gd name="connsiteY4" fmla="*/ 0 h 698498"/>
              <a:gd name="connsiteX0" fmla="*/ 1524 w 7494524"/>
              <a:gd name="connsiteY0" fmla="*/ 0 h 698498"/>
              <a:gd name="connsiteX1" fmla="*/ 7494524 w 7494524"/>
              <a:gd name="connsiteY1" fmla="*/ 0 h 698498"/>
              <a:gd name="connsiteX2" fmla="*/ 7494524 w 7494524"/>
              <a:gd name="connsiteY2" fmla="*/ 698498 h 698498"/>
              <a:gd name="connsiteX3" fmla="*/ 1524 w 7494524"/>
              <a:gd name="connsiteY3" fmla="*/ 698498 h 698498"/>
              <a:gd name="connsiteX4" fmla="*/ 0 w 7494524"/>
              <a:gd name="connsiteY4" fmla="*/ 355090 h 698498"/>
              <a:gd name="connsiteX5" fmla="*/ 1524 w 7494524"/>
              <a:gd name="connsiteY5" fmla="*/ 0 h 698498"/>
              <a:gd name="connsiteX0" fmla="*/ 0 w 7494524"/>
              <a:gd name="connsiteY0" fmla="*/ 355090 h 698498"/>
              <a:gd name="connsiteX1" fmla="*/ 1524 w 7494524"/>
              <a:gd name="connsiteY1" fmla="*/ 0 h 698498"/>
              <a:gd name="connsiteX2" fmla="*/ 7494524 w 7494524"/>
              <a:gd name="connsiteY2" fmla="*/ 0 h 698498"/>
              <a:gd name="connsiteX3" fmla="*/ 7494524 w 7494524"/>
              <a:gd name="connsiteY3" fmla="*/ 698498 h 698498"/>
              <a:gd name="connsiteX4" fmla="*/ 1524 w 7494524"/>
              <a:gd name="connsiteY4" fmla="*/ 698498 h 698498"/>
              <a:gd name="connsiteX5" fmla="*/ 91440 w 7494524"/>
              <a:gd name="connsiteY5" fmla="*/ 446530 h 698498"/>
              <a:gd name="connsiteX0" fmla="*/ 3 w 7493003"/>
              <a:gd name="connsiteY0" fmla="*/ 0 h 698498"/>
              <a:gd name="connsiteX1" fmla="*/ 7493003 w 7493003"/>
              <a:gd name="connsiteY1" fmla="*/ 0 h 698498"/>
              <a:gd name="connsiteX2" fmla="*/ 7493003 w 7493003"/>
              <a:gd name="connsiteY2" fmla="*/ 698498 h 698498"/>
              <a:gd name="connsiteX3" fmla="*/ 3 w 7493003"/>
              <a:gd name="connsiteY3" fmla="*/ 698498 h 698498"/>
              <a:gd name="connsiteX4" fmla="*/ 89919 w 7493003"/>
              <a:gd name="connsiteY4" fmla="*/ 446530 h 698498"/>
              <a:gd name="connsiteX0" fmla="*/ 0 w 7493000"/>
              <a:gd name="connsiteY0" fmla="*/ 0 h 698498"/>
              <a:gd name="connsiteX1" fmla="*/ 7493000 w 7493000"/>
              <a:gd name="connsiteY1" fmla="*/ 0 h 698498"/>
              <a:gd name="connsiteX2" fmla="*/ 7493000 w 7493000"/>
              <a:gd name="connsiteY2" fmla="*/ 698498 h 698498"/>
              <a:gd name="connsiteX3" fmla="*/ 0 w 7493000"/>
              <a:gd name="connsiteY3" fmla="*/ 698498 h 698498"/>
            </a:gdLst>
            <a:ahLst/>
            <a:cxnLst>
              <a:cxn ang="0">
                <a:pos x="connsiteX0" y="connsiteY0"/>
              </a:cxn>
              <a:cxn ang="0">
                <a:pos x="connsiteX1" y="connsiteY1"/>
              </a:cxn>
              <a:cxn ang="0">
                <a:pos x="connsiteX2" y="connsiteY2"/>
              </a:cxn>
              <a:cxn ang="0">
                <a:pos x="connsiteX3" y="connsiteY3"/>
              </a:cxn>
            </a:cxnLst>
            <a:rect l="l" t="t" r="r" b="b"/>
            <a:pathLst>
              <a:path w="7493000" h="698498">
                <a:moveTo>
                  <a:pt x="0" y="0"/>
                </a:moveTo>
                <a:lnTo>
                  <a:pt x="7493000" y="0"/>
                </a:lnTo>
                <a:lnTo>
                  <a:pt x="7493000" y="698498"/>
                </a:lnTo>
                <a:lnTo>
                  <a:pt x="0" y="698498"/>
                </a:lnTo>
              </a:path>
            </a:pathLst>
          </a:custGeom>
          <a:ln w="19050">
            <a:solidFill>
              <a:schemeClr val="tx2"/>
            </a:solidFill>
          </a:ln>
        </p:spPr>
        <p:txBody>
          <a:bodyPr lIns="1396800" bIns="144000" anchor="b" anchorCtr="0"/>
          <a:lstStyle>
            <a:lvl1pPr marL="0" indent="0">
              <a:buNone/>
              <a:defRPr b="1"/>
            </a:lvl1pPr>
          </a:lstStyle>
          <a:p>
            <a:pPr lvl="0"/>
            <a:r>
              <a:rPr lang="en-US"/>
              <a:t>Click to add agenda point</a:t>
            </a:r>
            <a:endParaRPr lang="en-GB"/>
          </a:p>
        </p:txBody>
      </p:sp>
      <p:sp>
        <p:nvSpPr>
          <p:cNvPr id="32" name="Text Placeholder 26">
            <a:extLst>
              <a:ext uri="{FF2B5EF4-FFF2-40B4-BE49-F238E27FC236}">
                <a16:creationId xmlns:a16="http://schemas.microsoft.com/office/drawing/2014/main" id="{64E1AE3A-BE51-86C2-2246-122BB16C6683}"/>
              </a:ext>
            </a:extLst>
          </p:cNvPr>
          <p:cNvSpPr>
            <a:spLocks noGrp="1"/>
          </p:cNvSpPr>
          <p:nvPr>
            <p:ph type="body" sz="quarter" idx="16" hasCustomPrompt="1"/>
          </p:nvPr>
        </p:nvSpPr>
        <p:spPr>
          <a:xfrm>
            <a:off x="4762501" y="2794002"/>
            <a:ext cx="7493000" cy="698498"/>
          </a:xfrm>
          <a:custGeom>
            <a:avLst/>
            <a:gdLst>
              <a:gd name="connsiteX0" fmla="*/ 0 w 7493000"/>
              <a:gd name="connsiteY0" fmla="*/ 0 h 698498"/>
              <a:gd name="connsiteX1" fmla="*/ 7493000 w 7493000"/>
              <a:gd name="connsiteY1" fmla="*/ 0 h 698498"/>
              <a:gd name="connsiteX2" fmla="*/ 7493000 w 7493000"/>
              <a:gd name="connsiteY2" fmla="*/ 698498 h 698498"/>
              <a:gd name="connsiteX3" fmla="*/ 0 w 7493000"/>
              <a:gd name="connsiteY3" fmla="*/ 698498 h 698498"/>
              <a:gd name="connsiteX4" fmla="*/ 0 w 7493000"/>
              <a:gd name="connsiteY4" fmla="*/ 0 h 698498"/>
              <a:gd name="connsiteX0" fmla="*/ 1524 w 7494524"/>
              <a:gd name="connsiteY0" fmla="*/ 0 h 698498"/>
              <a:gd name="connsiteX1" fmla="*/ 7494524 w 7494524"/>
              <a:gd name="connsiteY1" fmla="*/ 0 h 698498"/>
              <a:gd name="connsiteX2" fmla="*/ 7494524 w 7494524"/>
              <a:gd name="connsiteY2" fmla="*/ 698498 h 698498"/>
              <a:gd name="connsiteX3" fmla="*/ 1524 w 7494524"/>
              <a:gd name="connsiteY3" fmla="*/ 698498 h 698498"/>
              <a:gd name="connsiteX4" fmla="*/ 0 w 7494524"/>
              <a:gd name="connsiteY4" fmla="*/ 348486 h 698498"/>
              <a:gd name="connsiteX5" fmla="*/ 1524 w 7494524"/>
              <a:gd name="connsiteY5" fmla="*/ 0 h 698498"/>
              <a:gd name="connsiteX0" fmla="*/ 0 w 7494524"/>
              <a:gd name="connsiteY0" fmla="*/ 348486 h 698498"/>
              <a:gd name="connsiteX1" fmla="*/ 1524 w 7494524"/>
              <a:gd name="connsiteY1" fmla="*/ 0 h 698498"/>
              <a:gd name="connsiteX2" fmla="*/ 7494524 w 7494524"/>
              <a:gd name="connsiteY2" fmla="*/ 0 h 698498"/>
              <a:gd name="connsiteX3" fmla="*/ 7494524 w 7494524"/>
              <a:gd name="connsiteY3" fmla="*/ 698498 h 698498"/>
              <a:gd name="connsiteX4" fmla="*/ 1524 w 7494524"/>
              <a:gd name="connsiteY4" fmla="*/ 698498 h 698498"/>
              <a:gd name="connsiteX5" fmla="*/ 91440 w 7494524"/>
              <a:gd name="connsiteY5" fmla="*/ 439926 h 698498"/>
              <a:gd name="connsiteX0" fmla="*/ 3 w 7493003"/>
              <a:gd name="connsiteY0" fmla="*/ 0 h 698498"/>
              <a:gd name="connsiteX1" fmla="*/ 7493003 w 7493003"/>
              <a:gd name="connsiteY1" fmla="*/ 0 h 698498"/>
              <a:gd name="connsiteX2" fmla="*/ 7493003 w 7493003"/>
              <a:gd name="connsiteY2" fmla="*/ 698498 h 698498"/>
              <a:gd name="connsiteX3" fmla="*/ 3 w 7493003"/>
              <a:gd name="connsiteY3" fmla="*/ 698498 h 698498"/>
              <a:gd name="connsiteX4" fmla="*/ 89919 w 7493003"/>
              <a:gd name="connsiteY4" fmla="*/ 439926 h 698498"/>
              <a:gd name="connsiteX0" fmla="*/ 0 w 7493000"/>
              <a:gd name="connsiteY0" fmla="*/ 0 h 698498"/>
              <a:gd name="connsiteX1" fmla="*/ 7493000 w 7493000"/>
              <a:gd name="connsiteY1" fmla="*/ 0 h 698498"/>
              <a:gd name="connsiteX2" fmla="*/ 7493000 w 7493000"/>
              <a:gd name="connsiteY2" fmla="*/ 698498 h 698498"/>
              <a:gd name="connsiteX3" fmla="*/ 0 w 7493000"/>
              <a:gd name="connsiteY3" fmla="*/ 698498 h 698498"/>
            </a:gdLst>
            <a:ahLst/>
            <a:cxnLst>
              <a:cxn ang="0">
                <a:pos x="connsiteX0" y="connsiteY0"/>
              </a:cxn>
              <a:cxn ang="0">
                <a:pos x="connsiteX1" y="connsiteY1"/>
              </a:cxn>
              <a:cxn ang="0">
                <a:pos x="connsiteX2" y="connsiteY2"/>
              </a:cxn>
              <a:cxn ang="0">
                <a:pos x="connsiteX3" y="connsiteY3"/>
              </a:cxn>
            </a:cxnLst>
            <a:rect l="l" t="t" r="r" b="b"/>
            <a:pathLst>
              <a:path w="7493000" h="698498">
                <a:moveTo>
                  <a:pt x="0" y="0"/>
                </a:moveTo>
                <a:lnTo>
                  <a:pt x="7493000" y="0"/>
                </a:lnTo>
                <a:lnTo>
                  <a:pt x="7493000" y="698498"/>
                </a:lnTo>
                <a:lnTo>
                  <a:pt x="0" y="698498"/>
                </a:lnTo>
              </a:path>
            </a:pathLst>
          </a:custGeom>
          <a:ln w="19050">
            <a:solidFill>
              <a:schemeClr val="tx2"/>
            </a:solidFill>
          </a:ln>
        </p:spPr>
        <p:txBody>
          <a:bodyPr lIns="1396800" bIns="144000" anchor="b" anchorCtr="0"/>
          <a:lstStyle>
            <a:lvl1pPr marL="0" indent="0">
              <a:buNone/>
              <a:defRPr b="1"/>
            </a:lvl1pPr>
          </a:lstStyle>
          <a:p>
            <a:pPr lvl="0"/>
            <a:r>
              <a:rPr lang="en-US"/>
              <a:t>Click to add agenda point</a:t>
            </a:r>
            <a:endParaRPr lang="en-GB"/>
          </a:p>
        </p:txBody>
      </p:sp>
      <p:sp>
        <p:nvSpPr>
          <p:cNvPr id="31" name="Text Placeholder 26">
            <a:extLst>
              <a:ext uri="{FF2B5EF4-FFF2-40B4-BE49-F238E27FC236}">
                <a16:creationId xmlns:a16="http://schemas.microsoft.com/office/drawing/2014/main" id="{A633572A-DD55-91A2-1C44-5E68ADFD56AD}"/>
              </a:ext>
            </a:extLst>
          </p:cNvPr>
          <p:cNvSpPr>
            <a:spLocks noGrp="1"/>
          </p:cNvSpPr>
          <p:nvPr>
            <p:ph type="body" sz="quarter" idx="15" hasCustomPrompt="1"/>
          </p:nvPr>
        </p:nvSpPr>
        <p:spPr>
          <a:xfrm>
            <a:off x="4762501" y="3492502"/>
            <a:ext cx="7493000" cy="698498"/>
          </a:xfrm>
          <a:custGeom>
            <a:avLst/>
            <a:gdLst>
              <a:gd name="connsiteX0" fmla="*/ 0 w 7493000"/>
              <a:gd name="connsiteY0" fmla="*/ 0 h 698498"/>
              <a:gd name="connsiteX1" fmla="*/ 7493000 w 7493000"/>
              <a:gd name="connsiteY1" fmla="*/ 0 h 698498"/>
              <a:gd name="connsiteX2" fmla="*/ 7493000 w 7493000"/>
              <a:gd name="connsiteY2" fmla="*/ 698498 h 698498"/>
              <a:gd name="connsiteX3" fmla="*/ 0 w 7493000"/>
              <a:gd name="connsiteY3" fmla="*/ 698498 h 698498"/>
              <a:gd name="connsiteX4" fmla="*/ 0 w 7493000"/>
              <a:gd name="connsiteY4" fmla="*/ 0 h 698498"/>
              <a:gd name="connsiteX0" fmla="*/ 1524 w 7494524"/>
              <a:gd name="connsiteY0" fmla="*/ 0 h 698498"/>
              <a:gd name="connsiteX1" fmla="*/ 7494524 w 7494524"/>
              <a:gd name="connsiteY1" fmla="*/ 0 h 698498"/>
              <a:gd name="connsiteX2" fmla="*/ 7494524 w 7494524"/>
              <a:gd name="connsiteY2" fmla="*/ 698498 h 698498"/>
              <a:gd name="connsiteX3" fmla="*/ 1524 w 7494524"/>
              <a:gd name="connsiteY3" fmla="*/ 698498 h 698498"/>
              <a:gd name="connsiteX4" fmla="*/ 0 w 7494524"/>
              <a:gd name="connsiteY4" fmla="*/ 344930 h 698498"/>
              <a:gd name="connsiteX5" fmla="*/ 1524 w 7494524"/>
              <a:gd name="connsiteY5" fmla="*/ 0 h 698498"/>
              <a:gd name="connsiteX0" fmla="*/ 0 w 7494524"/>
              <a:gd name="connsiteY0" fmla="*/ 344930 h 698498"/>
              <a:gd name="connsiteX1" fmla="*/ 1524 w 7494524"/>
              <a:gd name="connsiteY1" fmla="*/ 0 h 698498"/>
              <a:gd name="connsiteX2" fmla="*/ 7494524 w 7494524"/>
              <a:gd name="connsiteY2" fmla="*/ 0 h 698498"/>
              <a:gd name="connsiteX3" fmla="*/ 7494524 w 7494524"/>
              <a:gd name="connsiteY3" fmla="*/ 698498 h 698498"/>
              <a:gd name="connsiteX4" fmla="*/ 1524 w 7494524"/>
              <a:gd name="connsiteY4" fmla="*/ 698498 h 698498"/>
              <a:gd name="connsiteX5" fmla="*/ 91440 w 7494524"/>
              <a:gd name="connsiteY5" fmla="*/ 436370 h 698498"/>
              <a:gd name="connsiteX0" fmla="*/ 3 w 7493003"/>
              <a:gd name="connsiteY0" fmla="*/ 0 h 698498"/>
              <a:gd name="connsiteX1" fmla="*/ 7493003 w 7493003"/>
              <a:gd name="connsiteY1" fmla="*/ 0 h 698498"/>
              <a:gd name="connsiteX2" fmla="*/ 7493003 w 7493003"/>
              <a:gd name="connsiteY2" fmla="*/ 698498 h 698498"/>
              <a:gd name="connsiteX3" fmla="*/ 3 w 7493003"/>
              <a:gd name="connsiteY3" fmla="*/ 698498 h 698498"/>
              <a:gd name="connsiteX4" fmla="*/ 89919 w 7493003"/>
              <a:gd name="connsiteY4" fmla="*/ 436370 h 698498"/>
              <a:gd name="connsiteX0" fmla="*/ 0 w 7493000"/>
              <a:gd name="connsiteY0" fmla="*/ 0 h 698498"/>
              <a:gd name="connsiteX1" fmla="*/ 7493000 w 7493000"/>
              <a:gd name="connsiteY1" fmla="*/ 0 h 698498"/>
              <a:gd name="connsiteX2" fmla="*/ 7493000 w 7493000"/>
              <a:gd name="connsiteY2" fmla="*/ 698498 h 698498"/>
              <a:gd name="connsiteX3" fmla="*/ 0 w 7493000"/>
              <a:gd name="connsiteY3" fmla="*/ 698498 h 698498"/>
            </a:gdLst>
            <a:ahLst/>
            <a:cxnLst>
              <a:cxn ang="0">
                <a:pos x="connsiteX0" y="connsiteY0"/>
              </a:cxn>
              <a:cxn ang="0">
                <a:pos x="connsiteX1" y="connsiteY1"/>
              </a:cxn>
              <a:cxn ang="0">
                <a:pos x="connsiteX2" y="connsiteY2"/>
              </a:cxn>
              <a:cxn ang="0">
                <a:pos x="connsiteX3" y="connsiteY3"/>
              </a:cxn>
            </a:cxnLst>
            <a:rect l="l" t="t" r="r" b="b"/>
            <a:pathLst>
              <a:path w="7493000" h="698498">
                <a:moveTo>
                  <a:pt x="0" y="0"/>
                </a:moveTo>
                <a:lnTo>
                  <a:pt x="7493000" y="0"/>
                </a:lnTo>
                <a:lnTo>
                  <a:pt x="7493000" y="698498"/>
                </a:lnTo>
                <a:lnTo>
                  <a:pt x="0" y="698498"/>
                </a:lnTo>
              </a:path>
            </a:pathLst>
          </a:custGeom>
          <a:ln w="19050">
            <a:solidFill>
              <a:schemeClr val="tx2"/>
            </a:solidFill>
          </a:ln>
        </p:spPr>
        <p:txBody>
          <a:bodyPr lIns="1396800" bIns="144000" anchor="b" anchorCtr="0"/>
          <a:lstStyle>
            <a:lvl1pPr marL="0" indent="0">
              <a:buNone/>
              <a:defRPr b="1"/>
            </a:lvl1pPr>
          </a:lstStyle>
          <a:p>
            <a:pPr lvl="0"/>
            <a:r>
              <a:rPr lang="en-US"/>
              <a:t>Click to add agenda point</a:t>
            </a:r>
            <a:endParaRPr lang="en-GB"/>
          </a:p>
        </p:txBody>
      </p:sp>
      <p:sp>
        <p:nvSpPr>
          <p:cNvPr id="33" name="Text Placeholder 26">
            <a:extLst>
              <a:ext uri="{FF2B5EF4-FFF2-40B4-BE49-F238E27FC236}">
                <a16:creationId xmlns:a16="http://schemas.microsoft.com/office/drawing/2014/main" id="{26231CDF-EF3D-32E6-B7CA-F1FF77C65050}"/>
              </a:ext>
            </a:extLst>
          </p:cNvPr>
          <p:cNvSpPr>
            <a:spLocks noGrp="1"/>
          </p:cNvSpPr>
          <p:nvPr>
            <p:ph type="body" sz="quarter" idx="17" hasCustomPrompt="1"/>
          </p:nvPr>
        </p:nvSpPr>
        <p:spPr>
          <a:xfrm>
            <a:off x="4762501" y="4191000"/>
            <a:ext cx="7493000" cy="698499"/>
          </a:xfrm>
          <a:custGeom>
            <a:avLst/>
            <a:gdLst>
              <a:gd name="connsiteX0" fmla="*/ 0 w 7493000"/>
              <a:gd name="connsiteY0" fmla="*/ 0 h 698499"/>
              <a:gd name="connsiteX1" fmla="*/ 7493000 w 7493000"/>
              <a:gd name="connsiteY1" fmla="*/ 0 h 698499"/>
              <a:gd name="connsiteX2" fmla="*/ 7493000 w 7493000"/>
              <a:gd name="connsiteY2" fmla="*/ 698499 h 698499"/>
              <a:gd name="connsiteX3" fmla="*/ 0 w 7493000"/>
              <a:gd name="connsiteY3" fmla="*/ 698499 h 698499"/>
              <a:gd name="connsiteX4" fmla="*/ 0 w 7493000"/>
              <a:gd name="connsiteY4" fmla="*/ 0 h 698499"/>
              <a:gd name="connsiteX0" fmla="*/ 1524 w 7494524"/>
              <a:gd name="connsiteY0" fmla="*/ 0 h 698499"/>
              <a:gd name="connsiteX1" fmla="*/ 7494524 w 7494524"/>
              <a:gd name="connsiteY1" fmla="*/ 0 h 698499"/>
              <a:gd name="connsiteX2" fmla="*/ 7494524 w 7494524"/>
              <a:gd name="connsiteY2" fmla="*/ 698499 h 698499"/>
              <a:gd name="connsiteX3" fmla="*/ 1524 w 7494524"/>
              <a:gd name="connsiteY3" fmla="*/ 698499 h 698499"/>
              <a:gd name="connsiteX4" fmla="*/ 0 w 7494524"/>
              <a:gd name="connsiteY4" fmla="*/ 365760 h 698499"/>
              <a:gd name="connsiteX5" fmla="*/ 1524 w 7494524"/>
              <a:gd name="connsiteY5" fmla="*/ 0 h 698499"/>
              <a:gd name="connsiteX0" fmla="*/ 0 w 7494524"/>
              <a:gd name="connsiteY0" fmla="*/ 365760 h 698499"/>
              <a:gd name="connsiteX1" fmla="*/ 1524 w 7494524"/>
              <a:gd name="connsiteY1" fmla="*/ 0 h 698499"/>
              <a:gd name="connsiteX2" fmla="*/ 7494524 w 7494524"/>
              <a:gd name="connsiteY2" fmla="*/ 0 h 698499"/>
              <a:gd name="connsiteX3" fmla="*/ 7494524 w 7494524"/>
              <a:gd name="connsiteY3" fmla="*/ 698499 h 698499"/>
              <a:gd name="connsiteX4" fmla="*/ 1524 w 7494524"/>
              <a:gd name="connsiteY4" fmla="*/ 698499 h 698499"/>
              <a:gd name="connsiteX5" fmla="*/ 91440 w 7494524"/>
              <a:gd name="connsiteY5" fmla="*/ 457200 h 698499"/>
              <a:gd name="connsiteX0" fmla="*/ 3 w 7493003"/>
              <a:gd name="connsiteY0" fmla="*/ 0 h 698499"/>
              <a:gd name="connsiteX1" fmla="*/ 7493003 w 7493003"/>
              <a:gd name="connsiteY1" fmla="*/ 0 h 698499"/>
              <a:gd name="connsiteX2" fmla="*/ 7493003 w 7493003"/>
              <a:gd name="connsiteY2" fmla="*/ 698499 h 698499"/>
              <a:gd name="connsiteX3" fmla="*/ 3 w 7493003"/>
              <a:gd name="connsiteY3" fmla="*/ 698499 h 698499"/>
              <a:gd name="connsiteX4" fmla="*/ 89919 w 7493003"/>
              <a:gd name="connsiteY4" fmla="*/ 457200 h 698499"/>
              <a:gd name="connsiteX0" fmla="*/ 0 w 7493000"/>
              <a:gd name="connsiteY0" fmla="*/ 0 h 698499"/>
              <a:gd name="connsiteX1" fmla="*/ 7493000 w 7493000"/>
              <a:gd name="connsiteY1" fmla="*/ 0 h 698499"/>
              <a:gd name="connsiteX2" fmla="*/ 7493000 w 7493000"/>
              <a:gd name="connsiteY2" fmla="*/ 698499 h 698499"/>
              <a:gd name="connsiteX3" fmla="*/ 0 w 7493000"/>
              <a:gd name="connsiteY3" fmla="*/ 698499 h 698499"/>
            </a:gdLst>
            <a:ahLst/>
            <a:cxnLst>
              <a:cxn ang="0">
                <a:pos x="connsiteX0" y="connsiteY0"/>
              </a:cxn>
              <a:cxn ang="0">
                <a:pos x="connsiteX1" y="connsiteY1"/>
              </a:cxn>
              <a:cxn ang="0">
                <a:pos x="connsiteX2" y="connsiteY2"/>
              </a:cxn>
              <a:cxn ang="0">
                <a:pos x="connsiteX3" y="connsiteY3"/>
              </a:cxn>
            </a:cxnLst>
            <a:rect l="l" t="t" r="r" b="b"/>
            <a:pathLst>
              <a:path w="7493000" h="698499">
                <a:moveTo>
                  <a:pt x="0" y="0"/>
                </a:moveTo>
                <a:lnTo>
                  <a:pt x="7493000" y="0"/>
                </a:lnTo>
                <a:lnTo>
                  <a:pt x="7493000" y="698499"/>
                </a:lnTo>
                <a:lnTo>
                  <a:pt x="0" y="698499"/>
                </a:lnTo>
              </a:path>
            </a:pathLst>
          </a:custGeom>
          <a:ln w="19050">
            <a:solidFill>
              <a:schemeClr val="tx2"/>
            </a:solidFill>
          </a:ln>
        </p:spPr>
        <p:txBody>
          <a:bodyPr lIns="1396800" bIns="144000" anchor="b" anchorCtr="0"/>
          <a:lstStyle>
            <a:lvl1pPr marL="0" indent="0">
              <a:buNone/>
              <a:defRPr b="1"/>
            </a:lvl1pPr>
          </a:lstStyle>
          <a:p>
            <a:pPr lvl="0"/>
            <a:r>
              <a:rPr lang="en-US"/>
              <a:t>Click to add agenda point</a:t>
            </a:r>
            <a:endParaRPr lang="en-GB"/>
          </a:p>
        </p:txBody>
      </p:sp>
      <p:sp>
        <p:nvSpPr>
          <p:cNvPr id="34" name="Text Placeholder 26">
            <a:extLst>
              <a:ext uri="{FF2B5EF4-FFF2-40B4-BE49-F238E27FC236}">
                <a16:creationId xmlns:a16="http://schemas.microsoft.com/office/drawing/2014/main" id="{9AEDE820-D80C-5753-2949-3068B7C71776}"/>
              </a:ext>
            </a:extLst>
          </p:cNvPr>
          <p:cNvSpPr>
            <a:spLocks noGrp="1"/>
          </p:cNvSpPr>
          <p:nvPr>
            <p:ph type="body" sz="quarter" idx="18" hasCustomPrompt="1"/>
          </p:nvPr>
        </p:nvSpPr>
        <p:spPr>
          <a:xfrm>
            <a:off x="4762500" y="4889500"/>
            <a:ext cx="7493000" cy="698501"/>
          </a:xfrm>
          <a:custGeom>
            <a:avLst/>
            <a:gdLst>
              <a:gd name="connsiteX0" fmla="*/ 0 w 7493000"/>
              <a:gd name="connsiteY0" fmla="*/ 0 h 698501"/>
              <a:gd name="connsiteX1" fmla="*/ 7493000 w 7493000"/>
              <a:gd name="connsiteY1" fmla="*/ 0 h 698501"/>
              <a:gd name="connsiteX2" fmla="*/ 7493000 w 7493000"/>
              <a:gd name="connsiteY2" fmla="*/ 698501 h 698501"/>
              <a:gd name="connsiteX3" fmla="*/ 0 w 7493000"/>
              <a:gd name="connsiteY3" fmla="*/ 698501 h 698501"/>
              <a:gd name="connsiteX4" fmla="*/ 0 w 7493000"/>
              <a:gd name="connsiteY4" fmla="*/ 0 h 698501"/>
              <a:gd name="connsiteX0" fmla="*/ 3810 w 7496810"/>
              <a:gd name="connsiteY0" fmla="*/ 0 h 698501"/>
              <a:gd name="connsiteX1" fmla="*/ 7496810 w 7496810"/>
              <a:gd name="connsiteY1" fmla="*/ 0 h 698501"/>
              <a:gd name="connsiteX2" fmla="*/ 7496810 w 7496810"/>
              <a:gd name="connsiteY2" fmla="*/ 698501 h 698501"/>
              <a:gd name="connsiteX3" fmla="*/ 3810 w 7496810"/>
              <a:gd name="connsiteY3" fmla="*/ 698501 h 698501"/>
              <a:gd name="connsiteX4" fmla="*/ 0 w 7496810"/>
              <a:gd name="connsiteY4" fmla="*/ 360680 h 698501"/>
              <a:gd name="connsiteX5" fmla="*/ 3810 w 7496810"/>
              <a:gd name="connsiteY5" fmla="*/ 0 h 698501"/>
              <a:gd name="connsiteX0" fmla="*/ 0 w 7496810"/>
              <a:gd name="connsiteY0" fmla="*/ 360680 h 698501"/>
              <a:gd name="connsiteX1" fmla="*/ 3810 w 7496810"/>
              <a:gd name="connsiteY1" fmla="*/ 0 h 698501"/>
              <a:gd name="connsiteX2" fmla="*/ 7496810 w 7496810"/>
              <a:gd name="connsiteY2" fmla="*/ 0 h 698501"/>
              <a:gd name="connsiteX3" fmla="*/ 7496810 w 7496810"/>
              <a:gd name="connsiteY3" fmla="*/ 698501 h 698501"/>
              <a:gd name="connsiteX4" fmla="*/ 3810 w 7496810"/>
              <a:gd name="connsiteY4" fmla="*/ 698501 h 698501"/>
              <a:gd name="connsiteX5" fmla="*/ 91440 w 7496810"/>
              <a:gd name="connsiteY5" fmla="*/ 452120 h 698501"/>
              <a:gd name="connsiteX0" fmla="*/ 14 w 7493014"/>
              <a:gd name="connsiteY0" fmla="*/ 0 h 698501"/>
              <a:gd name="connsiteX1" fmla="*/ 7493014 w 7493014"/>
              <a:gd name="connsiteY1" fmla="*/ 0 h 698501"/>
              <a:gd name="connsiteX2" fmla="*/ 7493014 w 7493014"/>
              <a:gd name="connsiteY2" fmla="*/ 698501 h 698501"/>
              <a:gd name="connsiteX3" fmla="*/ 14 w 7493014"/>
              <a:gd name="connsiteY3" fmla="*/ 698501 h 698501"/>
              <a:gd name="connsiteX4" fmla="*/ 87644 w 7493014"/>
              <a:gd name="connsiteY4" fmla="*/ 452120 h 698501"/>
              <a:gd name="connsiteX0" fmla="*/ 0 w 7493000"/>
              <a:gd name="connsiteY0" fmla="*/ 0 h 698501"/>
              <a:gd name="connsiteX1" fmla="*/ 7493000 w 7493000"/>
              <a:gd name="connsiteY1" fmla="*/ 0 h 698501"/>
              <a:gd name="connsiteX2" fmla="*/ 7493000 w 7493000"/>
              <a:gd name="connsiteY2" fmla="*/ 698501 h 698501"/>
              <a:gd name="connsiteX3" fmla="*/ 0 w 7493000"/>
              <a:gd name="connsiteY3" fmla="*/ 698501 h 698501"/>
            </a:gdLst>
            <a:ahLst/>
            <a:cxnLst>
              <a:cxn ang="0">
                <a:pos x="connsiteX0" y="connsiteY0"/>
              </a:cxn>
              <a:cxn ang="0">
                <a:pos x="connsiteX1" y="connsiteY1"/>
              </a:cxn>
              <a:cxn ang="0">
                <a:pos x="connsiteX2" y="connsiteY2"/>
              </a:cxn>
              <a:cxn ang="0">
                <a:pos x="connsiteX3" y="connsiteY3"/>
              </a:cxn>
            </a:cxnLst>
            <a:rect l="l" t="t" r="r" b="b"/>
            <a:pathLst>
              <a:path w="7493000" h="698501">
                <a:moveTo>
                  <a:pt x="0" y="0"/>
                </a:moveTo>
                <a:lnTo>
                  <a:pt x="7493000" y="0"/>
                </a:lnTo>
                <a:lnTo>
                  <a:pt x="7493000" y="698501"/>
                </a:lnTo>
                <a:lnTo>
                  <a:pt x="0" y="698501"/>
                </a:lnTo>
              </a:path>
            </a:pathLst>
          </a:custGeom>
          <a:ln w="19050">
            <a:solidFill>
              <a:schemeClr val="tx2"/>
            </a:solidFill>
          </a:ln>
        </p:spPr>
        <p:txBody>
          <a:bodyPr lIns="1396800" bIns="144000" anchor="b" anchorCtr="0"/>
          <a:lstStyle>
            <a:lvl1pPr marL="0" indent="0">
              <a:buNone/>
              <a:defRPr b="1"/>
            </a:lvl1pPr>
          </a:lstStyle>
          <a:p>
            <a:pPr lvl="0"/>
            <a:r>
              <a:rPr lang="en-US"/>
              <a:t>Click to add agenda point</a:t>
            </a:r>
            <a:endParaRPr lang="en-GB"/>
          </a:p>
        </p:txBody>
      </p:sp>
      <p:sp>
        <p:nvSpPr>
          <p:cNvPr id="35" name="Text Placeholder 26">
            <a:extLst>
              <a:ext uri="{FF2B5EF4-FFF2-40B4-BE49-F238E27FC236}">
                <a16:creationId xmlns:a16="http://schemas.microsoft.com/office/drawing/2014/main" id="{339FDD09-14C9-8C86-8317-C61F1908771C}"/>
              </a:ext>
            </a:extLst>
          </p:cNvPr>
          <p:cNvSpPr>
            <a:spLocks noGrp="1"/>
          </p:cNvSpPr>
          <p:nvPr>
            <p:ph type="body" sz="quarter" idx="19" hasCustomPrompt="1"/>
          </p:nvPr>
        </p:nvSpPr>
        <p:spPr>
          <a:xfrm>
            <a:off x="4762500" y="5588001"/>
            <a:ext cx="7493000" cy="698499"/>
          </a:xfrm>
          <a:custGeom>
            <a:avLst/>
            <a:gdLst>
              <a:gd name="connsiteX0" fmla="*/ 0 w 7493000"/>
              <a:gd name="connsiteY0" fmla="*/ 0 h 698499"/>
              <a:gd name="connsiteX1" fmla="*/ 7493000 w 7493000"/>
              <a:gd name="connsiteY1" fmla="*/ 0 h 698499"/>
              <a:gd name="connsiteX2" fmla="*/ 7493000 w 7493000"/>
              <a:gd name="connsiteY2" fmla="*/ 698499 h 698499"/>
              <a:gd name="connsiteX3" fmla="*/ 0 w 7493000"/>
              <a:gd name="connsiteY3" fmla="*/ 698499 h 698499"/>
              <a:gd name="connsiteX4" fmla="*/ 0 w 7493000"/>
              <a:gd name="connsiteY4" fmla="*/ 0 h 698499"/>
              <a:gd name="connsiteX0" fmla="*/ 0 w 7493000"/>
              <a:gd name="connsiteY0" fmla="*/ 0 h 698499"/>
              <a:gd name="connsiteX1" fmla="*/ 7493000 w 7493000"/>
              <a:gd name="connsiteY1" fmla="*/ 0 h 698499"/>
              <a:gd name="connsiteX2" fmla="*/ 7493000 w 7493000"/>
              <a:gd name="connsiteY2" fmla="*/ 698499 h 698499"/>
              <a:gd name="connsiteX3" fmla="*/ 0 w 7493000"/>
              <a:gd name="connsiteY3" fmla="*/ 698499 h 698499"/>
              <a:gd name="connsiteX4" fmla="*/ 0 w 7493000"/>
              <a:gd name="connsiteY4" fmla="*/ 325119 h 698499"/>
              <a:gd name="connsiteX5" fmla="*/ 0 w 7493000"/>
              <a:gd name="connsiteY5" fmla="*/ 0 h 698499"/>
              <a:gd name="connsiteX0" fmla="*/ 0 w 7493000"/>
              <a:gd name="connsiteY0" fmla="*/ 325119 h 698499"/>
              <a:gd name="connsiteX1" fmla="*/ 0 w 7493000"/>
              <a:gd name="connsiteY1" fmla="*/ 0 h 698499"/>
              <a:gd name="connsiteX2" fmla="*/ 7493000 w 7493000"/>
              <a:gd name="connsiteY2" fmla="*/ 0 h 698499"/>
              <a:gd name="connsiteX3" fmla="*/ 7493000 w 7493000"/>
              <a:gd name="connsiteY3" fmla="*/ 698499 h 698499"/>
              <a:gd name="connsiteX4" fmla="*/ 0 w 7493000"/>
              <a:gd name="connsiteY4" fmla="*/ 698499 h 698499"/>
              <a:gd name="connsiteX5" fmla="*/ 91440 w 7493000"/>
              <a:gd name="connsiteY5" fmla="*/ 416559 h 698499"/>
              <a:gd name="connsiteX0" fmla="*/ 0 w 7493000"/>
              <a:gd name="connsiteY0" fmla="*/ 0 h 698499"/>
              <a:gd name="connsiteX1" fmla="*/ 7493000 w 7493000"/>
              <a:gd name="connsiteY1" fmla="*/ 0 h 698499"/>
              <a:gd name="connsiteX2" fmla="*/ 7493000 w 7493000"/>
              <a:gd name="connsiteY2" fmla="*/ 698499 h 698499"/>
              <a:gd name="connsiteX3" fmla="*/ 0 w 7493000"/>
              <a:gd name="connsiteY3" fmla="*/ 698499 h 698499"/>
              <a:gd name="connsiteX4" fmla="*/ 91440 w 7493000"/>
              <a:gd name="connsiteY4" fmla="*/ 416559 h 698499"/>
              <a:gd name="connsiteX0" fmla="*/ 0 w 7493000"/>
              <a:gd name="connsiteY0" fmla="*/ 0 h 698499"/>
              <a:gd name="connsiteX1" fmla="*/ 7493000 w 7493000"/>
              <a:gd name="connsiteY1" fmla="*/ 0 h 698499"/>
              <a:gd name="connsiteX2" fmla="*/ 7493000 w 7493000"/>
              <a:gd name="connsiteY2" fmla="*/ 698499 h 698499"/>
              <a:gd name="connsiteX3" fmla="*/ 0 w 7493000"/>
              <a:gd name="connsiteY3" fmla="*/ 698499 h 698499"/>
            </a:gdLst>
            <a:ahLst/>
            <a:cxnLst>
              <a:cxn ang="0">
                <a:pos x="connsiteX0" y="connsiteY0"/>
              </a:cxn>
              <a:cxn ang="0">
                <a:pos x="connsiteX1" y="connsiteY1"/>
              </a:cxn>
              <a:cxn ang="0">
                <a:pos x="connsiteX2" y="connsiteY2"/>
              </a:cxn>
              <a:cxn ang="0">
                <a:pos x="connsiteX3" y="connsiteY3"/>
              </a:cxn>
            </a:cxnLst>
            <a:rect l="l" t="t" r="r" b="b"/>
            <a:pathLst>
              <a:path w="7493000" h="698499">
                <a:moveTo>
                  <a:pt x="0" y="0"/>
                </a:moveTo>
                <a:lnTo>
                  <a:pt x="7493000" y="0"/>
                </a:lnTo>
                <a:lnTo>
                  <a:pt x="7493000" y="698499"/>
                </a:lnTo>
                <a:lnTo>
                  <a:pt x="0" y="698499"/>
                </a:lnTo>
              </a:path>
            </a:pathLst>
          </a:custGeom>
          <a:ln w="19050">
            <a:solidFill>
              <a:schemeClr val="tx2"/>
            </a:solidFill>
          </a:ln>
        </p:spPr>
        <p:txBody>
          <a:bodyPr lIns="1396800" bIns="144000" anchor="b" anchorCtr="0"/>
          <a:lstStyle>
            <a:lvl1pPr marL="0" indent="0">
              <a:buNone/>
              <a:defRPr b="1"/>
            </a:lvl1pPr>
          </a:lstStyle>
          <a:p>
            <a:pPr lvl="0"/>
            <a:r>
              <a:rPr lang="en-US"/>
              <a:t>Click to add agenda point</a:t>
            </a:r>
            <a:endParaRPr lang="en-GB"/>
          </a:p>
        </p:txBody>
      </p:sp>
      <p:sp>
        <p:nvSpPr>
          <p:cNvPr id="27" name="Text Placeholder 26">
            <a:extLst>
              <a:ext uri="{FF2B5EF4-FFF2-40B4-BE49-F238E27FC236}">
                <a16:creationId xmlns:a16="http://schemas.microsoft.com/office/drawing/2014/main" id="{A9969E19-FF95-CABC-918B-55F360941FAF}"/>
              </a:ext>
            </a:extLst>
          </p:cNvPr>
          <p:cNvSpPr>
            <a:spLocks noGrp="1"/>
          </p:cNvSpPr>
          <p:nvPr>
            <p:ph type="body" sz="quarter" idx="13" hasCustomPrompt="1"/>
          </p:nvPr>
        </p:nvSpPr>
        <p:spPr>
          <a:xfrm>
            <a:off x="4762501" y="1397002"/>
            <a:ext cx="7493000" cy="698499"/>
          </a:xfrm>
          <a:custGeom>
            <a:avLst/>
            <a:gdLst>
              <a:gd name="connsiteX0" fmla="*/ 0 w 7493000"/>
              <a:gd name="connsiteY0" fmla="*/ 0 h 698499"/>
              <a:gd name="connsiteX1" fmla="*/ 7493000 w 7493000"/>
              <a:gd name="connsiteY1" fmla="*/ 0 h 698499"/>
              <a:gd name="connsiteX2" fmla="*/ 7493000 w 7493000"/>
              <a:gd name="connsiteY2" fmla="*/ 698499 h 698499"/>
              <a:gd name="connsiteX3" fmla="*/ 0 w 7493000"/>
              <a:gd name="connsiteY3" fmla="*/ 698499 h 698499"/>
              <a:gd name="connsiteX4" fmla="*/ 0 w 7493000"/>
              <a:gd name="connsiteY4" fmla="*/ 0 h 698499"/>
              <a:gd name="connsiteX0" fmla="*/ 1524 w 7494524"/>
              <a:gd name="connsiteY0" fmla="*/ 0 h 698499"/>
              <a:gd name="connsiteX1" fmla="*/ 7494524 w 7494524"/>
              <a:gd name="connsiteY1" fmla="*/ 0 h 698499"/>
              <a:gd name="connsiteX2" fmla="*/ 7494524 w 7494524"/>
              <a:gd name="connsiteY2" fmla="*/ 698499 h 698499"/>
              <a:gd name="connsiteX3" fmla="*/ 1524 w 7494524"/>
              <a:gd name="connsiteY3" fmla="*/ 698499 h 698499"/>
              <a:gd name="connsiteX4" fmla="*/ 0 w 7494524"/>
              <a:gd name="connsiteY4" fmla="*/ 373886 h 698499"/>
              <a:gd name="connsiteX5" fmla="*/ 1524 w 7494524"/>
              <a:gd name="connsiteY5" fmla="*/ 0 h 698499"/>
              <a:gd name="connsiteX0" fmla="*/ 0 w 7494524"/>
              <a:gd name="connsiteY0" fmla="*/ 373886 h 698499"/>
              <a:gd name="connsiteX1" fmla="*/ 1524 w 7494524"/>
              <a:gd name="connsiteY1" fmla="*/ 0 h 698499"/>
              <a:gd name="connsiteX2" fmla="*/ 7494524 w 7494524"/>
              <a:gd name="connsiteY2" fmla="*/ 0 h 698499"/>
              <a:gd name="connsiteX3" fmla="*/ 7494524 w 7494524"/>
              <a:gd name="connsiteY3" fmla="*/ 698499 h 698499"/>
              <a:gd name="connsiteX4" fmla="*/ 1524 w 7494524"/>
              <a:gd name="connsiteY4" fmla="*/ 698499 h 698499"/>
              <a:gd name="connsiteX5" fmla="*/ 91440 w 7494524"/>
              <a:gd name="connsiteY5" fmla="*/ 465326 h 698499"/>
              <a:gd name="connsiteX0" fmla="*/ 3 w 7493003"/>
              <a:gd name="connsiteY0" fmla="*/ 0 h 698499"/>
              <a:gd name="connsiteX1" fmla="*/ 7493003 w 7493003"/>
              <a:gd name="connsiteY1" fmla="*/ 0 h 698499"/>
              <a:gd name="connsiteX2" fmla="*/ 7493003 w 7493003"/>
              <a:gd name="connsiteY2" fmla="*/ 698499 h 698499"/>
              <a:gd name="connsiteX3" fmla="*/ 3 w 7493003"/>
              <a:gd name="connsiteY3" fmla="*/ 698499 h 698499"/>
              <a:gd name="connsiteX4" fmla="*/ 89919 w 7493003"/>
              <a:gd name="connsiteY4" fmla="*/ 465326 h 698499"/>
              <a:gd name="connsiteX0" fmla="*/ 0 w 7493000"/>
              <a:gd name="connsiteY0" fmla="*/ 0 h 698499"/>
              <a:gd name="connsiteX1" fmla="*/ 7493000 w 7493000"/>
              <a:gd name="connsiteY1" fmla="*/ 0 h 698499"/>
              <a:gd name="connsiteX2" fmla="*/ 7493000 w 7493000"/>
              <a:gd name="connsiteY2" fmla="*/ 698499 h 698499"/>
              <a:gd name="connsiteX3" fmla="*/ 0 w 7493000"/>
              <a:gd name="connsiteY3" fmla="*/ 698499 h 698499"/>
            </a:gdLst>
            <a:ahLst/>
            <a:cxnLst>
              <a:cxn ang="0">
                <a:pos x="connsiteX0" y="connsiteY0"/>
              </a:cxn>
              <a:cxn ang="0">
                <a:pos x="connsiteX1" y="connsiteY1"/>
              </a:cxn>
              <a:cxn ang="0">
                <a:pos x="connsiteX2" y="connsiteY2"/>
              </a:cxn>
              <a:cxn ang="0">
                <a:pos x="connsiteX3" y="connsiteY3"/>
              </a:cxn>
            </a:cxnLst>
            <a:rect l="l" t="t" r="r" b="b"/>
            <a:pathLst>
              <a:path w="7493000" h="698499">
                <a:moveTo>
                  <a:pt x="0" y="0"/>
                </a:moveTo>
                <a:lnTo>
                  <a:pt x="7493000" y="0"/>
                </a:lnTo>
                <a:lnTo>
                  <a:pt x="7493000" y="698499"/>
                </a:lnTo>
                <a:lnTo>
                  <a:pt x="0" y="698499"/>
                </a:lnTo>
              </a:path>
            </a:pathLst>
          </a:custGeom>
          <a:ln w="19050">
            <a:solidFill>
              <a:schemeClr val="tx2"/>
            </a:solidFill>
          </a:ln>
        </p:spPr>
        <p:txBody>
          <a:bodyPr lIns="1396800" bIns="144000" anchor="b" anchorCtr="0"/>
          <a:lstStyle>
            <a:lvl1pPr marL="0" indent="0">
              <a:buNone/>
              <a:defRPr b="1"/>
            </a:lvl1pPr>
          </a:lstStyle>
          <a:p>
            <a:pPr lvl="0"/>
            <a:r>
              <a:rPr lang="en-US"/>
              <a:t>Click to add agenda point</a:t>
            </a:r>
            <a:endParaRPr lang="en-GB"/>
          </a:p>
        </p:txBody>
      </p:sp>
      <p:sp>
        <p:nvSpPr>
          <p:cNvPr id="40" name="Text Placeholder 39">
            <a:extLst>
              <a:ext uri="{FF2B5EF4-FFF2-40B4-BE49-F238E27FC236}">
                <a16:creationId xmlns:a16="http://schemas.microsoft.com/office/drawing/2014/main" id="{417AF3CB-1516-4646-4DB5-C822E168E4CC}"/>
              </a:ext>
            </a:extLst>
          </p:cNvPr>
          <p:cNvSpPr>
            <a:spLocks noGrp="1"/>
          </p:cNvSpPr>
          <p:nvPr>
            <p:ph type="body" sz="quarter" idx="20" hasCustomPrompt="1"/>
          </p:nvPr>
        </p:nvSpPr>
        <p:spPr>
          <a:xfrm>
            <a:off x="4762500" y="1397002"/>
            <a:ext cx="1270000" cy="698499"/>
          </a:xfrm>
        </p:spPr>
        <p:txBody>
          <a:bodyPr bIns="144000" anchor="b"/>
          <a:lstStyle>
            <a:lvl1pPr marL="0" indent="0">
              <a:buNone/>
              <a:defRPr>
                <a:solidFill>
                  <a:schemeClr val="tx2"/>
                </a:solidFill>
              </a:defRPr>
            </a:lvl1pPr>
          </a:lstStyle>
          <a:p>
            <a:pPr lvl="0"/>
            <a:r>
              <a:rPr lang="en-US"/>
              <a:t>&lt;#&gt;</a:t>
            </a:r>
            <a:endParaRPr lang="en-GB"/>
          </a:p>
        </p:txBody>
      </p:sp>
      <p:sp>
        <p:nvSpPr>
          <p:cNvPr id="41" name="Text Placeholder 39">
            <a:extLst>
              <a:ext uri="{FF2B5EF4-FFF2-40B4-BE49-F238E27FC236}">
                <a16:creationId xmlns:a16="http://schemas.microsoft.com/office/drawing/2014/main" id="{245D1D60-E907-8983-DE31-917CD47B427E}"/>
              </a:ext>
            </a:extLst>
          </p:cNvPr>
          <p:cNvSpPr>
            <a:spLocks noGrp="1"/>
          </p:cNvSpPr>
          <p:nvPr>
            <p:ph type="body" sz="quarter" idx="21" hasCustomPrompt="1"/>
          </p:nvPr>
        </p:nvSpPr>
        <p:spPr>
          <a:xfrm>
            <a:off x="4762500" y="2095502"/>
            <a:ext cx="1270000" cy="698498"/>
          </a:xfrm>
        </p:spPr>
        <p:txBody>
          <a:bodyPr bIns="144000" anchor="b"/>
          <a:lstStyle>
            <a:lvl1pPr marL="0" indent="0">
              <a:buNone/>
              <a:defRPr>
                <a:solidFill>
                  <a:schemeClr val="tx2"/>
                </a:solidFill>
              </a:defRPr>
            </a:lvl1pPr>
          </a:lstStyle>
          <a:p>
            <a:pPr lvl="0"/>
            <a:r>
              <a:rPr lang="en-US"/>
              <a:t>&lt;#&gt;</a:t>
            </a:r>
            <a:endParaRPr lang="en-GB"/>
          </a:p>
        </p:txBody>
      </p:sp>
      <p:sp>
        <p:nvSpPr>
          <p:cNvPr id="42" name="Text Placeholder 39">
            <a:extLst>
              <a:ext uri="{FF2B5EF4-FFF2-40B4-BE49-F238E27FC236}">
                <a16:creationId xmlns:a16="http://schemas.microsoft.com/office/drawing/2014/main" id="{46787519-BBBF-71E1-2096-187C077E794A}"/>
              </a:ext>
            </a:extLst>
          </p:cNvPr>
          <p:cNvSpPr>
            <a:spLocks noGrp="1"/>
          </p:cNvSpPr>
          <p:nvPr>
            <p:ph type="body" sz="quarter" idx="22" hasCustomPrompt="1"/>
          </p:nvPr>
        </p:nvSpPr>
        <p:spPr>
          <a:xfrm>
            <a:off x="4762500" y="2794002"/>
            <a:ext cx="1270000" cy="698498"/>
          </a:xfrm>
        </p:spPr>
        <p:txBody>
          <a:bodyPr bIns="144000" anchor="b"/>
          <a:lstStyle>
            <a:lvl1pPr marL="0" indent="0">
              <a:buNone/>
              <a:defRPr>
                <a:solidFill>
                  <a:schemeClr val="tx2"/>
                </a:solidFill>
              </a:defRPr>
            </a:lvl1pPr>
          </a:lstStyle>
          <a:p>
            <a:pPr lvl="0"/>
            <a:r>
              <a:rPr lang="en-US"/>
              <a:t>&lt;#&gt;</a:t>
            </a:r>
            <a:endParaRPr lang="en-GB"/>
          </a:p>
        </p:txBody>
      </p:sp>
      <p:sp>
        <p:nvSpPr>
          <p:cNvPr id="43" name="Text Placeholder 39">
            <a:extLst>
              <a:ext uri="{FF2B5EF4-FFF2-40B4-BE49-F238E27FC236}">
                <a16:creationId xmlns:a16="http://schemas.microsoft.com/office/drawing/2014/main" id="{CF4FC01B-067F-1AB4-BEF9-02D6706DD645}"/>
              </a:ext>
            </a:extLst>
          </p:cNvPr>
          <p:cNvSpPr>
            <a:spLocks noGrp="1"/>
          </p:cNvSpPr>
          <p:nvPr>
            <p:ph type="body" sz="quarter" idx="23" hasCustomPrompt="1"/>
          </p:nvPr>
        </p:nvSpPr>
        <p:spPr>
          <a:xfrm>
            <a:off x="4762500" y="3492502"/>
            <a:ext cx="1270000" cy="698498"/>
          </a:xfrm>
        </p:spPr>
        <p:txBody>
          <a:bodyPr bIns="144000" anchor="b"/>
          <a:lstStyle>
            <a:lvl1pPr marL="0" indent="0">
              <a:buNone/>
              <a:defRPr>
                <a:solidFill>
                  <a:schemeClr val="tx2"/>
                </a:solidFill>
              </a:defRPr>
            </a:lvl1pPr>
          </a:lstStyle>
          <a:p>
            <a:pPr lvl="0"/>
            <a:r>
              <a:rPr lang="en-US"/>
              <a:t>&lt;#&gt;</a:t>
            </a:r>
            <a:endParaRPr lang="en-GB"/>
          </a:p>
        </p:txBody>
      </p:sp>
      <p:sp>
        <p:nvSpPr>
          <p:cNvPr id="44" name="Text Placeholder 39">
            <a:extLst>
              <a:ext uri="{FF2B5EF4-FFF2-40B4-BE49-F238E27FC236}">
                <a16:creationId xmlns:a16="http://schemas.microsoft.com/office/drawing/2014/main" id="{8A93F771-68EB-3157-D0D4-30133372A5E8}"/>
              </a:ext>
            </a:extLst>
          </p:cNvPr>
          <p:cNvSpPr>
            <a:spLocks noGrp="1"/>
          </p:cNvSpPr>
          <p:nvPr>
            <p:ph type="body" sz="quarter" idx="24" hasCustomPrompt="1"/>
          </p:nvPr>
        </p:nvSpPr>
        <p:spPr>
          <a:xfrm>
            <a:off x="4762500" y="4191000"/>
            <a:ext cx="1270000" cy="698499"/>
          </a:xfrm>
        </p:spPr>
        <p:txBody>
          <a:bodyPr bIns="144000" anchor="b"/>
          <a:lstStyle>
            <a:lvl1pPr marL="0" indent="0">
              <a:buNone/>
              <a:defRPr>
                <a:solidFill>
                  <a:schemeClr val="tx2"/>
                </a:solidFill>
              </a:defRPr>
            </a:lvl1pPr>
          </a:lstStyle>
          <a:p>
            <a:pPr lvl="0"/>
            <a:r>
              <a:rPr lang="en-US"/>
              <a:t>&lt;#&gt;</a:t>
            </a:r>
            <a:endParaRPr lang="en-GB"/>
          </a:p>
        </p:txBody>
      </p:sp>
      <p:sp>
        <p:nvSpPr>
          <p:cNvPr id="45" name="Text Placeholder 39">
            <a:extLst>
              <a:ext uri="{FF2B5EF4-FFF2-40B4-BE49-F238E27FC236}">
                <a16:creationId xmlns:a16="http://schemas.microsoft.com/office/drawing/2014/main" id="{4FDAEE62-E74C-4465-3FB3-0452F7C67980}"/>
              </a:ext>
            </a:extLst>
          </p:cNvPr>
          <p:cNvSpPr>
            <a:spLocks noGrp="1"/>
          </p:cNvSpPr>
          <p:nvPr>
            <p:ph type="body" sz="quarter" idx="25" hasCustomPrompt="1"/>
          </p:nvPr>
        </p:nvSpPr>
        <p:spPr>
          <a:xfrm>
            <a:off x="4762500" y="4889500"/>
            <a:ext cx="1270000" cy="698501"/>
          </a:xfrm>
        </p:spPr>
        <p:txBody>
          <a:bodyPr bIns="144000" anchor="b"/>
          <a:lstStyle>
            <a:lvl1pPr marL="0" indent="0">
              <a:buNone/>
              <a:defRPr>
                <a:solidFill>
                  <a:schemeClr val="tx2"/>
                </a:solidFill>
              </a:defRPr>
            </a:lvl1pPr>
          </a:lstStyle>
          <a:p>
            <a:pPr lvl="0"/>
            <a:r>
              <a:rPr lang="en-US"/>
              <a:t>&lt;#&gt;</a:t>
            </a:r>
            <a:endParaRPr lang="en-GB"/>
          </a:p>
        </p:txBody>
      </p:sp>
      <p:sp>
        <p:nvSpPr>
          <p:cNvPr id="46" name="Text Placeholder 39">
            <a:extLst>
              <a:ext uri="{FF2B5EF4-FFF2-40B4-BE49-F238E27FC236}">
                <a16:creationId xmlns:a16="http://schemas.microsoft.com/office/drawing/2014/main" id="{DCBB4B50-C53C-098F-2AA9-2ACB2E9B86D0}"/>
              </a:ext>
            </a:extLst>
          </p:cNvPr>
          <p:cNvSpPr>
            <a:spLocks noGrp="1"/>
          </p:cNvSpPr>
          <p:nvPr>
            <p:ph type="body" sz="quarter" idx="26" hasCustomPrompt="1"/>
          </p:nvPr>
        </p:nvSpPr>
        <p:spPr>
          <a:xfrm>
            <a:off x="4762500" y="5588001"/>
            <a:ext cx="1270000" cy="698499"/>
          </a:xfrm>
        </p:spPr>
        <p:txBody>
          <a:bodyPr bIns="144000" anchor="b"/>
          <a:lstStyle>
            <a:lvl1pPr marL="0" indent="0">
              <a:buNone/>
              <a:defRPr>
                <a:solidFill>
                  <a:schemeClr val="tx2"/>
                </a:solidFill>
              </a:defRPr>
            </a:lvl1pPr>
          </a:lstStyle>
          <a:p>
            <a:pPr lvl="0"/>
            <a:r>
              <a:rPr lang="en-US"/>
              <a:t>&lt;#&gt;</a:t>
            </a:r>
            <a:endParaRPr lang="en-GB"/>
          </a:p>
        </p:txBody>
      </p:sp>
    </p:spTree>
    <p:extLst>
      <p:ext uri="{BB962C8B-B14F-4D97-AF65-F5344CB8AC3E}">
        <p14:creationId xmlns:p14="http://schemas.microsoft.com/office/powerpoint/2010/main" val="1540528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childTnLst>
                                </p:cTn>
                              </p:par>
                              <p:par>
                                <p:cTn id="8" presetID="42" presetClass="path" presetSubtype="0" decel="100000" fill="hold" grpId="1" nodeType="withEffect">
                                  <p:stCondLst>
                                    <p:cond delay="0"/>
                                  </p:stCondLst>
                                  <p:childTnLst>
                                    <p:animMotion origin="layout" path="M 0.01666 -0.00046 L 3.75E-6 1.85185E-6 " pathEditMode="relative" rAng="0" ptsTypes="AA">
                                      <p:cBhvr>
                                        <p:cTn id="9" dur="500" fill="hold"/>
                                        <p:tgtEl>
                                          <p:spTgt spid="2"/>
                                        </p:tgtEl>
                                        <p:attrNameLst>
                                          <p:attrName>ppt_x</p:attrName>
                                          <p:attrName>ppt_y</p:attrName>
                                        </p:attrNameLst>
                                      </p:cBhvr>
                                      <p:rCtr x="-83300" y="2300"/>
                                    </p:animMotion>
                                  </p:childTnLst>
                                </p:cTn>
                              </p:par>
                              <p:par>
                                <p:cTn id="10" presetID="10" presetClass="entr" presetSubtype="0" fill="hold" grpId="0" nodeType="withEffect">
                                  <p:stCondLst>
                                    <p:cond delay="10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250"/>
                                        <p:tgtEl>
                                          <p:spTgt spid="8"/>
                                        </p:tgtEl>
                                      </p:cBhvr>
                                    </p:animEffect>
                                  </p:childTnLst>
                                </p:cTn>
                              </p:par>
                              <p:par>
                                <p:cTn id="13" presetID="42" presetClass="path" presetSubtype="0" decel="100000" fill="hold" grpId="1" nodeType="withEffect">
                                  <p:stCondLst>
                                    <p:cond delay="100"/>
                                  </p:stCondLst>
                                  <p:childTnLst>
                                    <p:animMotion origin="layout" path="M 0.01666 -0.00046 L 3.75E-6 1.85185E-6 " pathEditMode="relative" rAng="0" ptsTypes="AA">
                                      <p:cBhvr>
                                        <p:cTn id="14" dur="500" fill="hold"/>
                                        <p:tgtEl>
                                          <p:spTgt spid="8"/>
                                        </p:tgtEl>
                                        <p:attrNameLst>
                                          <p:attrName>ppt_x</p:attrName>
                                          <p:attrName>ppt_y</p:attrName>
                                        </p:attrNameLst>
                                      </p:cBhvr>
                                      <p:rCtr x="-83300" y="2300"/>
                                    </p:animMotion>
                                  </p:childTnLst>
                                </p:cTn>
                              </p:par>
                              <p:par>
                                <p:cTn id="15" presetID="10" presetClass="entr" presetSubtype="0" fill="hold" grpId="0" nodeType="withEffect">
                                  <p:stCondLst>
                                    <p:cond delay="10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250"/>
                                        <p:tgtEl>
                                          <p:spTgt spid="3"/>
                                        </p:tgtEl>
                                      </p:cBhvr>
                                    </p:animEffect>
                                  </p:childTnLst>
                                </p:cTn>
                              </p:par>
                              <p:par>
                                <p:cTn id="18" presetID="42" presetClass="path" presetSubtype="0" decel="100000" fill="hold" grpId="1" nodeType="withEffect">
                                  <p:stCondLst>
                                    <p:cond delay="100"/>
                                  </p:stCondLst>
                                  <p:childTnLst>
                                    <p:animMotion origin="layout" path="M 0.01666 -0.00046 L 3.75E-6 1.85185E-6 " pathEditMode="relative" rAng="0" ptsTypes="AA">
                                      <p:cBhvr>
                                        <p:cTn id="19" dur="500" fill="hold"/>
                                        <p:tgtEl>
                                          <p:spTgt spid="3"/>
                                        </p:tgtEl>
                                        <p:attrNameLst>
                                          <p:attrName>ppt_x</p:attrName>
                                          <p:attrName>ppt_y</p:attrName>
                                        </p:attrNameLst>
                                      </p:cBhvr>
                                      <p:rCtr x="-83300" y="2300"/>
                                    </p:animMotion>
                                  </p:childTnLst>
                                </p:cTn>
                              </p:par>
                              <p:par>
                                <p:cTn id="20" presetID="10" presetClass="entr" presetSubtype="0" fill="hold" grpId="0" nodeType="withEffect">
                                  <p:stCondLst>
                                    <p:cond delay="1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250"/>
                                        <p:tgtEl>
                                          <p:spTgt spid="5"/>
                                        </p:tgtEl>
                                      </p:cBhvr>
                                    </p:animEffect>
                                  </p:childTnLst>
                                </p:cTn>
                              </p:par>
                              <p:par>
                                <p:cTn id="23" presetID="42" presetClass="path" presetSubtype="0" decel="100000" fill="hold" grpId="1" nodeType="withEffect">
                                  <p:stCondLst>
                                    <p:cond delay="100"/>
                                  </p:stCondLst>
                                  <p:childTnLst>
                                    <p:animMotion origin="layout" path="M 0.01666 -0.00046 L 3.75E-6 1.85185E-6 " pathEditMode="relative" rAng="0" ptsTypes="AA">
                                      <p:cBhvr>
                                        <p:cTn id="24" dur="500" fill="hold"/>
                                        <p:tgtEl>
                                          <p:spTgt spid="5"/>
                                        </p:tgtEl>
                                        <p:attrNameLst>
                                          <p:attrName>ppt_x</p:attrName>
                                          <p:attrName>ppt_y</p:attrName>
                                        </p:attrNameLst>
                                      </p:cBhvr>
                                      <p:rCtr x="-83300" y="2300"/>
                                    </p:animMotion>
                                  </p:childTnLst>
                                </p:cTn>
                              </p:par>
                              <p:par>
                                <p:cTn id="25" presetID="10" presetClass="entr" presetSubtype="0" fill="hold" nodeType="withEffect">
                                  <p:stCondLst>
                                    <p:cond delay="10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250"/>
                                        <p:tgtEl>
                                          <p:spTgt spid="9"/>
                                        </p:tgtEl>
                                      </p:cBhvr>
                                    </p:animEffect>
                                  </p:childTnLst>
                                </p:cTn>
                              </p:par>
                              <p:par>
                                <p:cTn id="28" presetID="42" presetClass="path" presetSubtype="0" decel="100000" fill="hold" nodeType="withEffect">
                                  <p:stCondLst>
                                    <p:cond delay="100"/>
                                  </p:stCondLst>
                                  <p:childTnLst>
                                    <p:animMotion origin="layout" path="M 0.01666 -0.00046 L 3.75E-6 1.85185E-6 " pathEditMode="relative" rAng="0" ptsTypes="AA">
                                      <p:cBhvr>
                                        <p:cTn id="29" dur="500" fill="hold"/>
                                        <p:tgtEl>
                                          <p:spTgt spid="9"/>
                                        </p:tgtEl>
                                        <p:attrNameLst>
                                          <p:attrName>ppt_x</p:attrName>
                                          <p:attrName>ppt_y</p:attrName>
                                        </p:attrNameLst>
                                      </p:cBhvr>
                                      <p:rCtr x="-83300" y="2300"/>
                                    </p:animMotion>
                                  </p:childTnLst>
                                </p:cTn>
                              </p:par>
                              <p:par>
                                <p:cTn id="30" presetID="10" presetClass="entr" presetSubtype="0" fill="hold" grpId="0" nodeType="withEffect">
                                  <p:stCondLst>
                                    <p:cond delay="10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250"/>
                                        <p:tgtEl>
                                          <p:spTgt spid="29"/>
                                        </p:tgtEl>
                                      </p:cBhvr>
                                    </p:animEffect>
                                  </p:childTnLst>
                                </p:cTn>
                              </p:par>
                              <p:par>
                                <p:cTn id="33" presetID="42" presetClass="path" presetSubtype="0" decel="100000" fill="hold" grpId="1" nodeType="withEffect">
                                  <p:stCondLst>
                                    <p:cond delay="100"/>
                                  </p:stCondLst>
                                  <p:childTnLst>
                                    <p:animMotion origin="layout" path="M 0.01666 -0.00046 L 3.75E-6 1.85185E-6 " pathEditMode="relative" rAng="0" ptsTypes="AA">
                                      <p:cBhvr>
                                        <p:cTn id="34" dur="500" fill="hold"/>
                                        <p:tgtEl>
                                          <p:spTgt spid="29"/>
                                        </p:tgtEl>
                                        <p:attrNameLst>
                                          <p:attrName>ppt_x</p:attrName>
                                          <p:attrName>ppt_y</p:attrName>
                                        </p:attrNameLst>
                                      </p:cBhvr>
                                      <p:rCtr x="-83300" y="2300"/>
                                    </p:animMotion>
                                  </p:childTnLst>
                                </p:cTn>
                              </p:par>
                              <p:par>
                                <p:cTn id="35" presetID="10" presetClass="entr" presetSubtype="0" fill="hold" grpId="0" nodeType="withEffect">
                                  <p:stCondLst>
                                    <p:cond delay="100"/>
                                  </p:stCondLst>
                                  <p:childTnLst>
                                    <p:set>
                                      <p:cBhvr>
                                        <p:cTn id="36" dur="1" fill="hold">
                                          <p:stCondLst>
                                            <p:cond delay="0"/>
                                          </p:stCondLst>
                                        </p:cTn>
                                        <p:tgtEl>
                                          <p:spTgt spid="32"/>
                                        </p:tgtEl>
                                        <p:attrNameLst>
                                          <p:attrName>style.visibility</p:attrName>
                                        </p:attrNameLst>
                                      </p:cBhvr>
                                      <p:to>
                                        <p:strVal val="visible"/>
                                      </p:to>
                                    </p:set>
                                    <p:animEffect transition="in" filter="fade">
                                      <p:cBhvr>
                                        <p:cTn id="37" dur="250"/>
                                        <p:tgtEl>
                                          <p:spTgt spid="32"/>
                                        </p:tgtEl>
                                      </p:cBhvr>
                                    </p:animEffect>
                                  </p:childTnLst>
                                </p:cTn>
                              </p:par>
                              <p:par>
                                <p:cTn id="38" presetID="42" presetClass="path" presetSubtype="0" decel="100000" fill="hold" grpId="1" nodeType="withEffect">
                                  <p:stCondLst>
                                    <p:cond delay="100"/>
                                  </p:stCondLst>
                                  <p:childTnLst>
                                    <p:animMotion origin="layout" path="M 0.01666 -0.00046 L 3.75E-6 1.85185E-6 " pathEditMode="relative" rAng="0" ptsTypes="AA">
                                      <p:cBhvr>
                                        <p:cTn id="39" dur="500" fill="hold"/>
                                        <p:tgtEl>
                                          <p:spTgt spid="32"/>
                                        </p:tgtEl>
                                        <p:attrNameLst>
                                          <p:attrName>ppt_x</p:attrName>
                                          <p:attrName>ppt_y</p:attrName>
                                        </p:attrNameLst>
                                      </p:cBhvr>
                                      <p:rCtr x="-83300" y="2300"/>
                                    </p:animMotion>
                                  </p:childTnLst>
                                </p:cTn>
                              </p:par>
                              <p:par>
                                <p:cTn id="40" presetID="10" presetClass="entr" presetSubtype="0" fill="hold" grpId="0" nodeType="withEffect">
                                  <p:stCondLst>
                                    <p:cond delay="10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250"/>
                                        <p:tgtEl>
                                          <p:spTgt spid="31"/>
                                        </p:tgtEl>
                                      </p:cBhvr>
                                    </p:animEffect>
                                  </p:childTnLst>
                                </p:cTn>
                              </p:par>
                              <p:par>
                                <p:cTn id="43" presetID="42" presetClass="path" presetSubtype="0" decel="100000" fill="hold" grpId="1" nodeType="withEffect">
                                  <p:stCondLst>
                                    <p:cond delay="100"/>
                                  </p:stCondLst>
                                  <p:childTnLst>
                                    <p:animMotion origin="layout" path="M 0.01666 -0.00046 L 3.75E-6 1.85185E-6 " pathEditMode="relative" rAng="0" ptsTypes="AA">
                                      <p:cBhvr>
                                        <p:cTn id="44" dur="500" fill="hold"/>
                                        <p:tgtEl>
                                          <p:spTgt spid="31"/>
                                        </p:tgtEl>
                                        <p:attrNameLst>
                                          <p:attrName>ppt_x</p:attrName>
                                          <p:attrName>ppt_y</p:attrName>
                                        </p:attrNameLst>
                                      </p:cBhvr>
                                      <p:rCtr x="-83300" y="2300"/>
                                    </p:animMotion>
                                  </p:childTnLst>
                                </p:cTn>
                              </p:par>
                              <p:par>
                                <p:cTn id="45" presetID="10" presetClass="entr" presetSubtype="0" fill="hold" grpId="0" nodeType="withEffect">
                                  <p:stCondLst>
                                    <p:cond delay="100"/>
                                  </p:stCondLst>
                                  <p:childTnLst>
                                    <p:set>
                                      <p:cBhvr>
                                        <p:cTn id="46" dur="1" fill="hold">
                                          <p:stCondLst>
                                            <p:cond delay="0"/>
                                          </p:stCondLst>
                                        </p:cTn>
                                        <p:tgtEl>
                                          <p:spTgt spid="33"/>
                                        </p:tgtEl>
                                        <p:attrNameLst>
                                          <p:attrName>style.visibility</p:attrName>
                                        </p:attrNameLst>
                                      </p:cBhvr>
                                      <p:to>
                                        <p:strVal val="visible"/>
                                      </p:to>
                                    </p:set>
                                    <p:animEffect transition="in" filter="fade">
                                      <p:cBhvr>
                                        <p:cTn id="47" dur="250"/>
                                        <p:tgtEl>
                                          <p:spTgt spid="33"/>
                                        </p:tgtEl>
                                      </p:cBhvr>
                                    </p:animEffect>
                                  </p:childTnLst>
                                </p:cTn>
                              </p:par>
                              <p:par>
                                <p:cTn id="48" presetID="42" presetClass="path" presetSubtype="0" decel="100000" fill="hold" grpId="1" nodeType="withEffect">
                                  <p:stCondLst>
                                    <p:cond delay="100"/>
                                  </p:stCondLst>
                                  <p:childTnLst>
                                    <p:animMotion origin="layout" path="M 0.01666 -0.00046 L 3.75E-6 1.85185E-6 " pathEditMode="relative" rAng="0" ptsTypes="AA">
                                      <p:cBhvr>
                                        <p:cTn id="49" dur="500" fill="hold"/>
                                        <p:tgtEl>
                                          <p:spTgt spid="33"/>
                                        </p:tgtEl>
                                        <p:attrNameLst>
                                          <p:attrName>ppt_x</p:attrName>
                                          <p:attrName>ppt_y</p:attrName>
                                        </p:attrNameLst>
                                      </p:cBhvr>
                                      <p:rCtr x="-83300" y="2300"/>
                                    </p:animMotion>
                                  </p:childTnLst>
                                </p:cTn>
                              </p:par>
                              <p:par>
                                <p:cTn id="50" presetID="10" presetClass="entr" presetSubtype="0" fill="hold" grpId="0" nodeType="withEffect">
                                  <p:stCondLst>
                                    <p:cond delay="100"/>
                                  </p:stCondLst>
                                  <p:childTnLst>
                                    <p:set>
                                      <p:cBhvr>
                                        <p:cTn id="51" dur="1" fill="hold">
                                          <p:stCondLst>
                                            <p:cond delay="0"/>
                                          </p:stCondLst>
                                        </p:cTn>
                                        <p:tgtEl>
                                          <p:spTgt spid="34"/>
                                        </p:tgtEl>
                                        <p:attrNameLst>
                                          <p:attrName>style.visibility</p:attrName>
                                        </p:attrNameLst>
                                      </p:cBhvr>
                                      <p:to>
                                        <p:strVal val="visible"/>
                                      </p:to>
                                    </p:set>
                                    <p:animEffect transition="in" filter="fade">
                                      <p:cBhvr>
                                        <p:cTn id="52" dur="250"/>
                                        <p:tgtEl>
                                          <p:spTgt spid="34"/>
                                        </p:tgtEl>
                                      </p:cBhvr>
                                    </p:animEffect>
                                  </p:childTnLst>
                                </p:cTn>
                              </p:par>
                              <p:par>
                                <p:cTn id="53" presetID="42" presetClass="path" presetSubtype="0" decel="100000" fill="hold" grpId="1" nodeType="withEffect">
                                  <p:stCondLst>
                                    <p:cond delay="100"/>
                                  </p:stCondLst>
                                  <p:childTnLst>
                                    <p:animMotion origin="layout" path="M 0.01666 -0.00046 L 3.75E-6 1.85185E-6 " pathEditMode="relative" rAng="0" ptsTypes="AA">
                                      <p:cBhvr>
                                        <p:cTn id="54" dur="500" fill="hold"/>
                                        <p:tgtEl>
                                          <p:spTgt spid="34"/>
                                        </p:tgtEl>
                                        <p:attrNameLst>
                                          <p:attrName>ppt_x</p:attrName>
                                          <p:attrName>ppt_y</p:attrName>
                                        </p:attrNameLst>
                                      </p:cBhvr>
                                      <p:rCtr x="-83300" y="2300"/>
                                    </p:animMotion>
                                  </p:childTnLst>
                                </p:cTn>
                              </p:par>
                              <p:par>
                                <p:cTn id="55" presetID="10" presetClass="entr" presetSubtype="0" fill="hold" grpId="0" nodeType="withEffect">
                                  <p:stCondLst>
                                    <p:cond delay="100"/>
                                  </p:stCondLst>
                                  <p:childTnLst>
                                    <p:set>
                                      <p:cBhvr>
                                        <p:cTn id="56" dur="1" fill="hold">
                                          <p:stCondLst>
                                            <p:cond delay="0"/>
                                          </p:stCondLst>
                                        </p:cTn>
                                        <p:tgtEl>
                                          <p:spTgt spid="35"/>
                                        </p:tgtEl>
                                        <p:attrNameLst>
                                          <p:attrName>style.visibility</p:attrName>
                                        </p:attrNameLst>
                                      </p:cBhvr>
                                      <p:to>
                                        <p:strVal val="visible"/>
                                      </p:to>
                                    </p:set>
                                    <p:animEffect transition="in" filter="fade">
                                      <p:cBhvr>
                                        <p:cTn id="57" dur="250"/>
                                        <p:tgtEl>
                                          <p:spTgt spid="35"/>
                                        </p:tgtEl>
                                      </p:cBhvr>
                                    </p:animEffect>
                                  </p:childTnLst>
                                </p:cTn>
                              </p:par>
                              <p:par>
                                <p:cTn id="58" presetID="42" presetClass="path" presetSubtype="0" decel="100000" fill="hold" grpId="1" nodeType="withEffect">
                                  <p:stCondLst>
                                    <p:cond delay="100"/>
                                  </p:stCondLst>
                                  <p:childTnLst>
                                    <p:animMotion origin="layout" path="M 0.01666 -0.00046 L 3.75E-6 1.85185E-6 " pathEditMode="relative" rAng="0" ptsTypes="AA">
                                      <p:cBhvr>
                                        <p:cTn id="59" dur="500" fill="hold"/>
                                        <p:tgtEl>
                                          <p:spTgt spid="35"/>
                                        </p:tgtEl>
                                        <p:attrNameLst>
                                          <p:attrName>ppt_x</p:attrName>
                                          <p:attrName>ppt_y</p:attrName>
                                        </p:attrNameLst>
                                      </p:cBhvr>
                                      <p:rCtr x="-83300" y="2300"/>
                                    </p:animMotion>
                                  </p:childTnLst>
                                </p:cTn>
                              </p:par>
                              <p:par>
                                <p:cTn id="60" presetID="10" presetClass="entr" presetSubtype="0" fill="hold" grpId="0" nodeType="withEffect">
                                  <p:stCondLst>
                                    <p:cond delay="10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250"/>
                                        <p:tgtEl>
                                          <p:spTgt spid="27"/>
                                        </p:tgtEl>
                                      </p:cBhvr>
                                    </p:animEffect>
                                  </p:childTnLst>
                                </p:cTn>
                              </p:par>
                              <p:par>
                                <p:cTn id="63" presetID="42" presetClass="path" presetSubtype="0" decel="100000" fill="hold" grpId="1" nodeType="withEffect">
                                  <p:stCondLst>
                                    <p:cond delay="100"/>
                                  </p:stCondLst>
                                  <p:childTnLst>
                                    <p:animMotion origin="layout" path="M 0.01666 -0.00046 L 3.75E-6 1.85185E-6 " pathEditMode="relative" rAng="0" ptsTypes="AA">
                                      <p:cBhvr>
                                        <p:cTn id="64" dur="500" fill="hold"/>
                                        <p:tgtEl>
                                          <p:spTgt spid="27"/>
                                        </p:tgtEl>
                                        <p:attrNameLst>
                                          <p:attrName>ppt_x</p:attrName>
                                          <p:attrName>ppt_y</p:attrName>
                                        </p:attrNameLst>
                                      </p:cBhvr>
                                      <p:rCtr x="-83300" y="2300"/>
                                    </p:animMotion>
                                  </p:childTnLst>
                                </p:cTn>
                              </p:par>
                              <p:par>
                                <p:cTn id="65" presetID="10" presetClass="entr" presetSubtype="0" fill="hold" grpId="0" nodeType="withEffect">
                                  <p:stCondLst>
                                    <p:cond delay="100"/>
                                  </p:stCondLst>
                                  <p:childTnLst>
                                    <p:set>
                                      <p:cBhvr>
                                        <p:cTn id="66" dur="1" fill="hold">
                                          <p:stCondLst>
                                            <p:cond delay="0"/>
                                          </p:stCondLst>
                                        </p:cTn>
                                        <p:tgtEl>
                                          <p:spTgt spid="40"/>
                                        </p:tgtEl>
                                        <p:attrNameLst>
                                          <p:attrName>style.visibility</p:attrName>
                                        </p:attrNameLst>
                                      </p:cBhvr>
                                      <p:to>
                                        <p:strVal val="visible"/>
                                      </p:to>
                                    </p:set>
                                    <p:animEffect transition="in" filter="fade">
                                      <p:cBhvr>
                                        <p:cTn id="67" dur="250"/>
                                        <p:tgtEl>
                                          <p:spTgt spid="40"/>
                                        </p:tgtEl>
                                      </p:cBhvr>
                                    </p:animEffect>
                                  </p:childTnLst>
                                </p:cTn>
                              </p:par>
                              <p:par>
                                <p:cTn id="68" presetID="42" presetClass="path" presetSubtype="0" decel="100000" fill="hold" grpId="1" nodeType="withEffect">
                                  <p:stCondLst>
                                    <p:cond delay="100"/>
                                  </p:stCondLst>
                                  <p:childTnLst>
                                    <p:animMotion origin="layout" path="M 0.01666 -0.00046 L 3.75E-6 1.85185E-6 " pathEditMode="relative" rAng="0" ptsTypes="AA">
                                      <p:cBhvr>
                                        <p:cTn id="69" dur="500" fill="hold"/>
                                        <p:tgtEl>
                                          <p:spTgt spid="40"/>
                                        </p:tgtEl>
                                        <p:attrNameLst>
                                          <p:attrName>ppt_x</p:attrName>
                                          <p:attrName>ppt_y</p:attrName>
                                        </p:attrNameLst>
                                      </p:cBhvr>
                                      <p:rCtr x="-83300" y="2300"/>
                                    </p:animMotion>
                                  </p:childTnLst>
                                </p:cTn>
                              </p:par>
                              <p:par>
                                <p:cTn id="70" presetID="10" presetClass="entr" presetSubtype="0" fill="hold" grpId="0" nodeType="withEffect">
                                  <p:stCondLst>
                                    <p:cond delay="100"/>
                                  </p:stCondLst>
                                  <p:childTnLst>
                                    <p:set>
                                      <p:cBhvr>
                                        <p:cTn id="71" dur="1" fill="hold">
                                          <p:stCondLst>
                                            <p:cond delay="0"/>
                                          </p:stCondLst>
                                        </p:cTn>
                                        <p:tgtEl>
                                          <p:spTgt spid="41"/>
                                        </p:tgtEl>
                                        <p:attrNameLst>
                                          <p:attrName>style.visibility</p:attrName>
                                        </p:attrNameLst>
                                      </p:cBhvr>
                                      <p:to>
                                        <p:strVal val="visible"/>
                                      </p:to>
                                    </p:set>
                                    <p:animEffect transition="in" filter="fade">
                                      <p:cBhvr>
                                        <p:cTn id="72" dur="250"/>
                                        <p:tgtEl>
                                          <p:spTgt spid="41"/>
                                        </p:tgtEl>
                                      </p:cBhvr>
                                    </p:animEffect>
                                  </p:childTnLst>
                                </p:cTn>
                              </p:par>
                              <p:par>
                                <p:cTn id="73" presetID="42" presetClass="path" presetSubtype="0" decel="100000" fill="hold" grpId="1" nodeType="withEffect">
                                  <p:stCondLst>
                                    <p:cond delay="100"/>
                                  </p:stCondLst>
                                  <p:childTnLst>
                                    <p:animMotion origin="layout" path="M 0.01666 -0.00046 L 3.75E-6 1.85185E-6 " pathEditMode="relative" rAng="0" ptsTypes="AA">
                                      <p:cBhvr>
                                        <p:cTn id="74" dur="500" fill="hold"/>
                                        <p:tgtEl>
                                          <p:spTgt spid="41"/>
                                        </p:tgtEl>
                                        <p:attrNameLst>
                                          <p:attrName>ppt_x</p:attrName>
                                          <p:attrName>ppt_y</p:attrName>
                                        </p:attrNameLst>
                                      </p:cBhvr>
                                      <p:rCtr x="-83300" y="2300"/>
                                    </p:animMotion>
                                  </p:childTnLst>
                                </p:cTn>
                              </p:par>
                              <p:par>
                                <p:cTn id="75" presetID="10" presetClass="entr" presetSubtype="0" fill="hold" grpId="0" nodeType="withEffect">
                                  <p:stCondLst>
                                    <p:cond delay="100"/>
                                  </p:stCondLst>
                                  <p:childTnLst>
                                    <p:set>
                                      <p:cBhvr>
                                        <p:cTn id="76" dur="1" fill="hold">
                                          <p:stCondLst>
                                            <p:cond delay="0"/>
                                          </p:stCondLst>
                                        </p:cTn>
                                        <p:tgtEl>
                                          <p:spTgt spid="42"/>
                                        </p:tgtEl>
                                        <p:attrNameLst>
                                          <p:attrName>style.visibility</p:attrName>
                                        </p:attrNameLst>
                                      </p:cBhvr>
                                      <p:to>
                                        <p:strVal val="visible"/>
                                      </p:to>
                                    </p:set>
                                    <p:animEffect transition="in" filter="fade">
                                      <p:cBhvr>
                                        <p:cTn id="77" dur="250"/>
                                        <p:tgtEl>
                                          <p:spTgt spid="42"/>
                                        </p:tgtEl>
                                      </p:cBhvr>
                                    </p:animEffect>
                                  </p:childTnLst>
                                </p:cTn>
                              </p:par>
                              <p:par>
                                <p:cTn id="78" presetID="42" presetClass="path" presetSubtype="0" decel="100000" fill="hold" grpId="1" nodeType="withEffect">
                                  <p:stCondLst>
                                    <p:cond delay="100"/>
                                  </p:stCondLst>
                                  <p:childTnLst>
                                    <p:animMotion origin="layout" path="M 0.01666 -0.00046 L 3.75E-6 1.85185E-6 " pathEditMode="relative" rAng="0" ptsTypes="AA">
                                      <p:cBhvr>
                                        <p:cTn id="79" dur="500" fill="hold"/>
                                        <p:tgtEl>
                                          <p:spTgt spid="42"/>
                                        </p:tgtEl>
                                        <p:attrNameLst>
                                          <p:attrName>ppt_x</p:attrName>
                                          <p:attrName>ppt_y</p:attrName>
                                        </p:attrNameLst>
                                      </p:cBhvr>
                                      <p:rCtr x="-83300" y="2300"/>
                                    </p:animMotion>
                                  </p:childTnLst>
                                </p:cTn>
                              </p:par>
                              <p:par>
                                <p:cTn id="80" presetID="10" presetClass="entr" presetSubtype="0" fill="hold" grpId="0" nodeType="withEffect">
                                  <p:stCondLst>
                                    <p:cond delay="100"/>
                                  </p:stCondLst>
                                  <p:childTnLst>
                                    <p:set>
                                      <p:cBhvr>
                                        <p:cTn id="81" dur="1" fill="hold">
                                          <p:stCondLst>
                                            <p:cond delay="0"/>
                                          </p:stCondLst>
                                        </p:cTn>
                                        <p:tgtEl>
                                          <p:spTgt spid="43"/>
                                        </p:tgtEl>
                                        <p:attrNameLst>
                                          <p:attrName>style.visibility</p:attrName>
                                        </p:attrNameLst>
                                      </p:cBhvr>
                                      <p:to>
                                        <p:strVal val="visible"/>
                                      </p:to>
                                    </p:set>
                                    <p:animEffect transition="in" filter="fade">
                                      <p:cBhvr>
                                        <p:cTn id="82" dur="250"/>
                                        <p:tgtEl>
                                          <p:spTgt spid="43"/>
                                        </p:tgtEl>
                                      </p:cBhvr>
                                    </p:animEffect>
                                  </p:childTnLst>
                                </p:cTn>
                              </p:par>
                              <p:par>
                                <p:cTn id="83" presetID="42" presetClass="path" presetSubtype="0" decel="100000" fill="hold" grpId="1" nodeType="withEffect">
                                  <p:stCondLst>
                                    <p:cond delay="100"/>
                                  </p:stCondLst>
                                  <p:childTnLst>
                                    <p:animMotion origin="layout" path="M 0.01666 -0.00046 L 3.75E-6 1.85185E-6 " pathEditMode="relative" rAng="0" ptsTypes="AA">
                                      <p:cBhvr>
                                        <p:cTn id="84" dur="500" fill="hold"/>
                                        <p:tgtEl>
                                          <p:spTgt spid="43"/>
                                        </p:tgtEl>
                                        <p:attrNameLst>
                                          <p:attrName>ppt_x</p:attrName>
                                          <p:attrName>ppt_y</p:attrName>
                                        </p:attrNameLst>
                                      </p:cBhvr>
                                      <p:rCtr x="-83300" y="2300"/>
                                    </p:animMotion>
                                  </p:childTnLst>
                                </p:cTn>
                              </p:par>
                              <p:par>
                                <p:cTn id="85" presetID="10" presetClass="entr" presetSubtype="0" fill="hold" grpId="0" nodeType="withEffect">
                                  <p:stCondLst>
                                    <p:cond delay="100"/>
                                  </p:stCondLst>
                                  <p:childTnLst>
                                    <p:set>
                                      <p:cBhvr>
                                        <p:cTn id="86" dur="1" fill="hold">
                                          <p:stCondLst>
                                            <p:cond delay="0"/>
                                          </p:stCondLst>
                                        </p:cTn>
                                        <p:tgtEl>
                                          <p:spTgt spid="44"/>
                                        </p:tgtEl>
                                        <p:attrNameLst>
                                          <p:attrName>style.visibility</p:attrName>
                                        </p:attrNameLst>
                                      </p:cBhvr>
                                      <p:to>
                                        <p:strVal val="visible"/>
                                      </p:to>
                                    </p:set>
                                    <p:animEffect transition="in" filter="fade">
                                      <p:cBhvr>
                                        <p:cTn id="87" dur="250"/>
                                        <p:tgtEl>
                                          <p:spTgt spid="44"/>
                                        </p:tgtEl>
                                      </p:cBhvr>
                                    </p:animEffect>
                                  </p:childTnLst>
                                </p:cTn>
                              </p:par>
                              <p:par>
                                <p:cTn id="88" presetID="42" presetClass="path" presetSubtype="0" decel="100000" fill="hold" grpId="1" nodeType="withEffect">
                                  <p:stCondLst>
                                    <p:cond delay="100"/>
                                  </p:stCondLst>
                                  <p:childTnLst>
                                    <p:animMotion origin="layout" path="M 0.01666 -0.00046 L 3.75E-6 1.85185E-6 " pathEditMode="relative" rAng="0" ptsTypes="AA">
                                      <p:cBhvr>
                                        <p:cTn id="89" dur="500" fill="hold"/>
                                        <p:tgtEl>
                                          <p:spTgt spid="44"/>
                                        </p:tgtEl>
                                        <p:attrNameLst>
                                          <p:attrName>ppt_x</p:attrName>
                                          <p:attrName>ppt_y</p:attrName>
                                        </p:attrNameLst>
                                      </p:cBhvr>
                                      <p:rCtr x="-83300" y="2300"/>
                                    </p:animMotion>
                                  </p:childTnLst>
                                </p:cTn>
                              </p:par>
                              <p:par>
                                <p:cTn id="90" presetID="10" presetClass="entr" presetSubtype="0" fill="hold" grpId="0" nodeType="withEffect">
                                  <p:stCondLst>
                                    <p:cond delay="100"/>
                                  </p:stCondLst>
                                  <p:childTnLst>
                                    <p:set>
                                      <p:cBhvr>
                                        <p:cTn id="91" dur="1" fill="hold">
                                          <p:stCondLst>
                                            <p:cond delay="0"/>
                                          </p:stCondLst>
                                        </p:cTn>
                                        <p:tgtEl>
                                          <p:spTgt spid="45"/>
                                        </p:tgtEl>
                                        <p:attrNameLst>
                                          <p:attrName>style.visibility</p:attrName>
                                        </p:attrNameLst>
                                      </p:cBhvr>
                                      <p:to>
                                        <p:strVal val="visible"/>
                                      </p:to>
                                    </p:set>
                                    <p:animEffect transition="in" filter="fade">
                                      <p:cBhvr>
                                        <p:cTn id="92" dur="250"/>
                                        <p:tgtEl>
                                          <p:spTgt spid="45"/>
                                        </p:tgtEl>
                                      </p:cBhvr>
                                    </p:animEffect>
                                  </p:childTnLst>
                                </p:cTn>
                              </p:par>
                              <p:par>
                                <p:cTn id="93" presetID="42" presetClass="path" presetSubtype="0" decel="100000" fill="hold" grpId="1" nodeType="withEffect">
                                  <p:stCondLst>
                                    <p:cond delay="100"/>
                                  </p:stCondLst>
                                  <p:childTnLst>
                                    <p:animMotion origin="layout" path="M 0.01666 -0.00046 L 3.75E-6 1.85185E-6 " pathEditMode="relative" rAng="0" ptsTypes="AA">
                                      <p:cBhvr>
                                        <p:cTn id="94" dur="500" fill="hold"/>
                                        <p:tgtEl>
                                          <p:spTgt spid="45"/>
                                        </p:tgtEl>
                                        <p:attrNameLst>
                                          <p:attrName>ppt_x</p:attrName>
                                          <p:attrName>ppt_y</p:attrName>
                                        </p:attrNameLst>
                                      </p:cBhvr>
                                      <p:rCtr x="-83300" y="2300"/>
                                    </p:animMotion>
                                  </p:childTnLst>
                                </p:cTn>
                              </p:par>
                              <p:par>
                                <p:cTn id="95" presetID="10" presetClass="entr" presetSubtype="0" fill="hold" grpId="0" nodeType="withEffect">
                                  <p:stCondLst>
                                    <p:cond delay="100"/>
                                  </p:stCondLst>
                                  <p:childTnLst>
                                    <p:set>
                                      <p:cBhvr>
                                        <p:cTn id="96" dur="1" fill="hold">
                                          <p:stCondLst>
                                            <p:cond delay="0"/>
                                          </p:stCondLst>
                                        </p:cTn>
                                        <p:tgtEl>
                                          <p:spTgt spid="46"/>
                                        </p:tgtEl>
                                        <p:attrNameLst>
                                          <p:attrName>style.visibility</p:attrName>
                                        </p:attrNameLst>
                                      </p:cBhvr>
                                      <p:to>
                                        <p:strVal val="visible"/>
                                      </p:to>
                                    </p:set>
                                    <p:animEffect transition="in" filter="fade">
                                      <p:cBhvr>
                                        <p:cTn id="97" dur="250"/>
                                        <p:tgtEl>
                                          <p:spTgt spid="46"/>
                                        </p:tgtEl>
                                      </p:cBhvr>
                                    </p:animEffect>
                                  </p:childTnLst>
                                </p:cTn>
                              </p:par>
                              <p:par>
                                <p:cTn id="98" presetID="42" presetClass="path" presetSubtype="0" decel="100000" fill="hold" grpId="1" nodeType="withEffect">
                                  <p:stCondLst>
                                    <p:cond delay="100"/>
                                  </p:stCondLst>
                                  <p:childTnLst>
                                    <p:animMotion origin="layout" path="M 0.01666 -0.00046 L 3.75E-6 1.85185E-6 " pathEditMode="relative" rAng="0" ptsTypes="AA">
                                      <p:cBhvr>
                                        <p:cTn id="99" dur="500" fill="hold"/>
                                        <p:tgtEl>
                                          <p:spTgt spid="46"/>
                                        </p:tgtEl>
                                        <p:attrNameLst>
                                          <p:attrName>ppt_x</p:attrName>
                                          <p:attrName>ppt_y</p:attrName>
                                        </p:attrNameLst>
                                      </p:cBhvr>
                                      <p:rCtr x="-833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8" grpId="0" animBg="1"/>
      <p:bldP spid="8" grpId="1" animBg="1"/>
      <p:bldP spid="3" grpId="0"/>
      <p:bldP spid="3" grpId="1"/>
      <p:bldP spid="5" grpId="0"/>
      <p:bldP spid="5" grpId="1"/>
      <p:bldP spid="29" grpId="0" animBg="1">
        <p:tmplLst>
          <p:tmpl>
            <p:tnLst>
              <p:par>
                <p:cTn presetID="10" presetClass="entr" presetSubtype="0" fill="hold" nodeType="withEffect">
                  <p:stCondLst>
                    <p:cond delay="100"/>
                  </p:stCondLst>
                  <p:childTnLst>
                    <p:set>
                      <p:cBhvr>
                        <p:cTn dur="1" fill="hold">
                          <p:stCondLst>
                            <p:cond delay="0"/>
                          </p:stCondLst>
                        </p:cTn>
                        <p:tgtEl>
                          <p:spTgt spid="29"/>
                        </p:tgtEl>
                        <p:attrNameLst>
                          <p:attrName>style.visibility</p:attrName>
                        </p:attrNameLst>
                      </p:cBhvr>
                      <p:to>
                        <p:strVal val="visible"/>
                      </p:to>
                    </p:set>
                    <p:animEffect transition="in" filter="fade">
                      <p:cBhvr>
                        <p:cTn dur="250"/>
                        <p:tgtEl>
                          <p:spTgt spid="29"/>
                        </p:tgtEl>
                      </p:cBhvr>
                    </p:animEffect>
                  </p:childTnLst>
                </p:cTn>
              </p:par>
            </p:tnLst>
          </p:tmpl>
        </p:tmplLst>
      </p:bldP>
      <p:bldP spid="29" grpId="1" animBg="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29"/>
                        </p:tgtEl>
                        <p:attrNameLst>
                          <p:attrName>ppt_x</p:attrName>
                          <p:attrName>ppt_y</p:attrName>
                        </p:attrNameLst>
                      </p:cBhvr>
                      <p:rCtr x="-833" y="23"/>
                    </p:animMotion>
                  </p:childTnLst>
                </p:cTn>
              </p:par>
            </p:tnLst>
          </p:tmpl>
        </p:tmplLst>
      </p:bldP>
      <p:bldP spid="32" grpId="0" animBg="1">
        <p:tmplLst>
          <p:tmpl>
            <p:tnLst>
              <p:par>
                <p:cTn presetID="10" presetClass="entr" presetSubtype="0" fill="hold" nodeType="withEffect">
                  <p:stCondLst>
                    <p:cond delay="100"/>
                  </p:stCondLst>
                  <p:childTnLst>
                    <p:set>
                      <p:cBhvr>
                        <p:cTn dur="1" fill="hold">
                          <p:stCondLst>
                            <p:cond delay="0"/>
                          </p:stCondLst>
                        </p:cTn>
                        <p:tgtEl>
                          <p:spTgt spid="32"/>
                        </p:tgtEl>
                        <p:attrNameLst>
                          <p:attrName>style.visibility</p:attrName>
                        </p:attrNameLst>
                      </p:cBhvr>
                      <p:to>
                        <p:strVal val="visible"/>
                      </p:to>
                    </p:set>
                    <p:animEffect transition="in" filter="fade">
                      <p:cBhvr>
                        <p:cTn dur="250"/>
                        <p:tgtEl>
                          <p:spTgt spid="32"/>
                        </p:tgtEl>
                      </p:cBhvr>
                    </p:animEffect>
                  </p:childTnLst>
                </p:cTn>
              </p:par>
            </p:tnLst>
          </p:tmpl>
        </p:tmplLst>
      </p:bldP>
      <p:bldP spid="32" grpId="1" animBg="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32"/>
                        </p:tgtEl>
                        <p:attrNameLst>
                          <p:attrName>ppt_x</p:attrName>
                          <p:attrName>ppt_y</p:attrName>
                        </p:attrNameLst>
                      </p:cBhvr>
                      <p:rCtr x="-833" y="23"/>
                    </p:animMotion>
                  </p:childTnLst>
                </p:cTn>
              </p:par>
            </p:tnLst>
          </p:tmpl>
        </p:tmplLst>
      </p:bldP>
      <p:bldP spid="31" grpId="0" animBg="1">
        <p:tmplLst>
          <p:tmpl>
            <p:tnLst>
              <p:par>
                <p:cTn presetID="10" presetClass="entr" presetSubtype="0" fill="hold" nodeType="withEffect">
                  <p:stCondLst>
                    <p:cond delay="100"/>
                  </p:stCondLst>
                  <p:childTnLst>
                    <p:set>
                      <p:cBhvr>
                        <p:cTn dur="1" fill="hold">
                          <p:stCondLst>
                            <p:cond delay="0"/>
                          </p:stCondLst>
                        </p:cTn>
                        <p:tgtEl>
                          <p:spTgt spid="31"/>
                        </p:tgtEl>
                        <p:attrNameLst>
                          <p:attrName>style.visibility</p:attrName>
                        </p:attrNameLst>
                      </p:cBhvr>
                      <p:to>
                        <p:strVal val="visible"/>
                      </p:to>
                    </p:set>
                    <p:animEffect transition="in" filter="fade">
                      <p:cBhvr>
                        <p:cTn dur="250"/>
                        <p:tgtEl>
                          <p:spTgt spid="31"/>
                        </p:tgtEl>
                      </p:cBhvr>
                    </p:animEffect>
                  </p:childTnLst>
                </p:cTn>
              </p:par>
            </p:tnLst>
          </p:tmpl>
        </p:tmplLst>
      </p:bldP>
      <p:bldP spid="31" grpId="1" animBg="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31"/>
                        </p:tgtEl>
                        <p:attrNameLst>
                          <p:attrName>ppt_x</p:attrName>
                          <p:attrName>ppt_y</p:attrName>
                        </p:attrNameLst>
                      </p:cBhvr>
                      <p:rCtr x="-833" y="23"/>
                    </p:animMotion>
                  </p:childTnLst>
                </p:cTn>
              </p:par>
            </p:tnLst>
          </p:tmpl>
        </p:tmplLst>
      </p:bldP>
      <p:bldP spid="33" grpId="0" animBg="1">
        <p:tmplLst>
          <p:tmpl>
            <p:tnLst>
              <p:par>
                <p:cTn presetID="10" presetClass="entr" presetSubtype="0" fill="hold" nodeType="withEffect">
                  <p:stCondLst>
                    <p:cond delay="100"/>
                  </p:stCondLst>
                  <p:childTnLst>
                    <p:set>
                      <p:cBhvr>
                        <p:cTn dur="1" fill="hold">
                          <p:stCondLst>
                            <p:cond delay="0"/>
                          </p:stCondLst>
                        </p:cTn>
                        <p:tgtEl>
                          <p:spTgt spid="33"/>
                        </p:tgtEl>
                        <p:attrNameLst>
                          <p:attrName>style.visibility</p:attrName>
                        </p:attrNameLst>
                      </p:cBhvr>
                      <p:to>
                        <p:strVal val="visible"/>
                      </p:to>
                    </p:set>
                    <p:animEffect transition="in" filter="fade">
                      <p:cBhvr>
                        <p:cTn dur="250"/>
                        <p:tgtEl>
                          <p:spTgt spid="33"/>
                        </p:tgtEl>
                      </p:cBhvr>
                    </p:animEffect>
                  </p:childTnLst>
                </p:cTn>
              </p:par>
            </p:tnLst>
          </p:tmpl>
        </p:tmplLst>
      </p:bldP>
      <p:bldP spid="33" grpId="1" animBg="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33"/>
                        </p:tgtEl>
                        <p:attrNameLst>
                          <p:attrName>ppt_x</p:attrName>
                          <p:attrName>ppt_y</p:attrName>
                        </p:attrNameLst>
                      </p:cBhvr>
                      <p:rCtr x="-833" y="23"/>
                    </p:animMotion>
                  </p:childTnLst>
                </p:cTn>
              </p:par>
            </p:tnLst>
          </p:tmpl>
        </p:tmplLst>
      </p:bldP>
      <p:bldP spid="34" grpId="0" animBg="1">
        <p:tmplLst>
          <p:tmpl>
            <p:tnLst>
              <p:par>
                <p:cTn presetID="10" presetClass="entr" presetSubtype="0" fill="hold" nodeType="withEffect">
                  <p:stCondLst>
                    <p:cond delay="100"/>
                  </p:stCondLst>
                  <p:childTnLst>
                    <p:set>
                      <p:cBhvr>
                        <p:cTn dur="1" fill="hold">
                          <p:stCondLst>
                            <p:cond delay="0"/>
                          </p:stCondLst>
                        </p:cTn>
                        <p:tgtEl>
                          <p:spTgt spid="34"/>
                        </p:tgtEl>
                        <p:attrNameLst>
                          <p:attrName>style.visibility</p:attrName>
                        </p:attrNameLst>
                      </p:cBhvr>
                      <p:to>
                        <p:strVal val="visible"/>
                      </p:to>
                    </p:set>
                    <p:animEffect transition="in" filter="fade">
                      <p:cBhvr>
                        <p:cTn dur="250"/>
                        <p:tgtEl>
                          <p:spTgt spid="34"/>
                        </p:tgtEl>
                      </p:cBhvr>
                    </p:animEffect>
                  </p:childTnLst>
                </p:cTn>
              </p:par>
            </p:tnLst>
          </p:tmpl>
        </p:tmplLst>
      </p:bldP>
      <p:bldP spid="34" grpId="1" animBg="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34"/>
                        </p:tgtEl>
                        <p:attrNameLst>
                          <p:attrName>ppt_x</p:attrName>
                          <p:attrName>ppt_y</p:attrName>
                        </p:attrNameLst>
                      </p:cBhvr>
                      <p:rCtr x="-833" y="23"/>
                    </p:animMotion>
                  </p:childTnLst>
                </p:cTn>
              </p:par>
            </p:tnLst>
          </p:tmpl>
        </p:tmplLst>
      </p:bldP>
      <p:bldP spid="35" grpId="0" animBg="1">
        <p:tmplLst>
          <p:tmpl>
            <p:tnLst>
              <p:par>
                <p:cTn presetID="10" presetClass="entr" presetSubtype="0" fill="hold" nodeType="withEffect">
                  <p:stCondLst>
                    <p:cond delay="100"/>
                  </p:stCondLst>
                  <p:childTnLst>
                    <p:set>
                      <p:cBhvr>
                        <p:cTn dur="1" fill="hold">
                          <p:stCondLst>
                            <p:cond delay="0"/>
                          </p:stCondLst>
                        </p:cTn>
                        <p:tgtEl>
                          <p:spTgt spid="35"/>
                        </p:tgtEl>
                        <p:attrNameLst>
                          <p:attrName>style.visibility</p:attrName>
                        </p:attrNameLst>
                      </p:cBhvr>
                      <p:to>
                        <p:strVal val="visible"/>
                      </p:to>
                    </p:set>
                    <p:animEffect transition="in" filter="fade">
                      <p:cBhvr>
                        <p:cTn dur="250"/>
                        <p:tgtEl>
                          <p:spTgt spid="35"/>
                        </p:tgtEl>
                      </p:cBhvr>
                    </p:animEffect>
                  </p:childTnLst>
                </p:cTn>
              </p:par>
            </p:tnLst>
          </p:tmpl>
        </p:tmplLst>
      </p:bldP>
      <p:bldP spid="35" grpId="1" animBg="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35"/>
                        </p:tgtEl>
                        <p:attrNameLst>
                          <p:attrName>ppt_x</p:attrName>
                          <p:attrName>ppt_y</p:attrName>
                        </p:attrNameLst>
                      </p:cBhvr>
                      <p:rCtr x="-833" y="23"/>
                    </p:animMotion>
                  </p:childTnLst>
                </p:cTn>
              </p:par>
            </p:tnLst>
          </p:tmpl>
        </p:tmplLst>
      </p:bldP>
      <p:bldP spid="27" grpId="0" animBg="1">
        <p:tmplLst>
          <p:tmpl>
            <p:tnLst>
              <p:par>
                <p:cTn presetID="10" presetClass="entr" presetSubtype="0" fill="hold" nodeType="withEffect">
                  <p:stCondLst>
                    <p:cond delay="100"/>
                  </p:stCondLst>
                  <p:childTnLst>
                    <p:set>
                      <p:cBhvr>
                        <p:cTn dur="1" fill="hold">
                          <p:stCondLst>
                            <p:cond delay="0"/>
                          </p:stCondLst>
                        </p:cTn>
                        <p:tgtEl>
                          <p:spTgt spid="27"/>
                        </p:tgtEl>
                        <p:attrNameLst>
                          <p:attrName>style.visibility</p:attrName>
                        </p:attrNameLst>
                      </p:cBhvr>
                      <p:to>
                        <p:strVal val="visible"/>
                      </p:to>
                    </p:set>
                    <p:animEffect transition="in" filter="fade">
                      <p:cBhvr>
                        <p:cTn dur="250"/>
                        <p:tgtEl>
                          <p:spTgt spid="27"/>
                        </p:tgtEl>
                      </p:cBhvr>
                    </p:animEffect>
                  </p:childTnLst>
                </p:cTn>
              </p:par>
            </p:tnLst>
          </p:tmpl>
        </p:tmplLst>
      </p:bldP>
      <p:bldP spid="27" grpId="1" animBg="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27"/>
                        </p:tgtEl>
                        <p:attrNameLst>
                          <p:attrName>ppt_x</p:attrName>
                          <p:attrName>ppt_y</p:attrName>
                        </p:attrNameLst>
                      </p:cBhvr>
                      <p:rCtr x="-833" y="23"/>
                    </p:animMotion>
                  </p:childTnLst>
                </p:cTn>
              </p:par>
            </p:tnLst>
          </p:tmpl>
        </p:tmplLst>
      </p:bldP>
      <p:bldP spid="40" grpId="0">
        <p:tmplLst>
          <p:tmpl>
            <p:tnLst>
              <p:par>
                <p:cTn presetID="10" presetClass="entr" presetSubtype="0" fill="hold" nodeType="withEffect">
                  <p:stCondLst>
                    <p:cond delay="100"/>
                  </p:stCondLst>
                  <p:childTnLst>
                    <p:set>
                      <p:cBhvr>
                        <p:cTn dur="1" fill="hold">
                          <p:stCondLst>
                            <p:cond delay="0"/>
                          </p:stCondLst>
                        </p:cTn>
                        <p:tgtEl>
                          <p:spTgt spid="40"/>
                        </p:tgtEl>
                        <p:attrNameLst>
                          <p:attrName>style.visibility</p:attrName>
                        </p:attrNameLst>
                      </p:cBhvr>
                      <p:to>
                        <p:strVal val="visible"/>
                      </p:to>
                    </p:set>
                    <p:animEffect transition="in" filter="fade">
                      <p:cBhvr>
                        <p:cTn dur="250"/>
                        <p:tgtEl>
                          <p:spTgt spid="40"/>
                        </p:tgtEl>
                      </p:cBhvr>
                    </p:animEffect>
                  </p:childTnLst>
                </p:cTn>
              </p:par>
            </p:tnLst>
          </p:tmpl>
        </p:tmplLst>
      </p:bldP>
      <p:bldP spid="40" grpId="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40"/>
                        </p:tgtEl>
                        <p:attrNameLst>
                          <p:attrName>ppt_x</p:attrName>
                          <p:attrName>ppt_y</p:attrName>
                        </p:attrNameLst>
                      </p:cBhvr>
                      <p:rCtr x="-833" y="23"/>
                    </p:animMotion>
                  </p:childTnLst>
                </p:cTn>
              </p:par>
            </p:tnLst>
          </p:tmpl>
        </p:tmplLst>
      </p:bldP>
      <p:bldP spid="41" grpId="0">
        <p:tmplLst>
          <p:tmpl>
            <p:tnLst>
              <p:par>
                <p:cTn presetID="10" presetClass="entr" presetSubtype="0" fill="hold" nodeType="withEffect">
                  <p:stCondLst>
                    <p:cond delay="100"/>
                  </p:stCondLst>
                  <p:childTnLst>
                    <p:set>
                      <p:cBhvr>
                        <p:cTn dur="1" fill="hold">
                          <p:stCondLst>
                            <p:cond delay="0"/>
                          </p:stCondLst>
                        </p:cTn>
                        <p:tgtEl>
                          <p:spTgt spid="41"/>
                        </p:tgtEl>
                        <p:attrNameLst>
                          <p:attrName>style.visibility</p:attrName>
                        </p:attrNameLst>
                      </p:cBhvr>
                      <p:to>
                        <p:strVal val="visible"/>
                      </p:to>
                    </p:set>
                    <p:animEffect transition="in" filter="fade">
                      <p:cBhvr>
                        <p:cTn dur="250"/>
                        <p:tgtEl>
                          <p:spTgt spid="41"/>
                        </p:tgtEl>
                      </p:cBhvr>
                    </p:animEffect>
                  </p:childTnLst>
                </p:cTn>
              </p:par>
            </p:tnLst>
          </p:tmpl>
        </p:tmplLst>
      </p:bldP>
      <p:bldP spid="41" grpId="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41"/>
                        </p:tgtEl>
                        <p:attrNameLst>
                          <p:attrName>ppt_x</p:attrName>
                          <p:attrName>ppt_y</p:attrName>
                        </p:attrNameLst>
                      </p:cBhvr>
                      <p:rCtr x="-833" y="23"/>
                    </p:animMotion>
                  </p:childTnLst>
                </p:cTn>
              </p:par>
            </p:tnLst>
          </p:tmpl>
        </p:tmplLst>
      </p:bldP>
      <p:bldP spid="42" grpId="0">
        <p:tmplLst>
          <p:tmpl>
            <p:tnLst>
              <p:par>
                <p:cTn presetID="10" presetClass="entr" presetSubtype="0" fill="hold" nodeType="withEffect">
                  <p:stCondLst>
                    <p:cond delay="100"/>
                  </p:stCondLst>
                  <p:childTnLst>
                    <p:set>
                      <p:cBhvr>
                        <p:cTn dur="1" fill="hold">
                          <p:stCondLst>
                            <p:cond delay="0"/>
                          </p:stCondLst>
                        </p:cTn>
                        <p:tgtEl>
                          <p:spTgt spid="42"/>
                        </p:tgtEl>
                        <p:attrNameLst>
                          <p:attrName>style.visibility</p:attrName>
                        </p:attrNameLst>
                      </p:cBhvr>
                      <p:to>
                        <p:strVal val="visible"/>
                      </p:to>
                    </p:set>
                    <p:animEffect transition="in" filter="fade">
                      <p:cBhvr>
                        <p:cTn dur="250"/>
                        <p:tgtEl>
                          <p:spTgt spid="42"/>
                        </p:tgtEl>
                      </p:cBhvr>
                    </p:animEffect>
                  </p:childTnLst>
                </p:cTn>
              </p:par>
            </p:tnLst>
          </p:tmpl>
        </p:tmplLst>
      </p:bldP>
      <p:bldP spid="42" grpId="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42"/>
                        </p:tgtEl>
                        <p:attrNameLst>
                          <p:attrName>ppt_x</p:attrName>
                          <p:attrName>ppt_y</p:attrName>
                        </p:attrNameLst>
                      </p:cBhvr>
                      <p:rCtr x="-833" y="23"/>
                    </p:animMotion>
                  </p:childTnLst>
                </p:cTn>
              </p:par>
            </p:tnLst>
          </p:tmpl>
        </p:tmplLst>
      </p:bldP>
      <p:bldP spid="43" grpId="0">
        <p:tmplLst>
          <p:tmpl>
            <p:tnLst>
              <p:par>
                <p:cTn presetID="10" presetClass="entr" presetSubtype="0" fill="hold" nodeType="withEffect">
                  <p:stCondLst>
                    <p:cond delay="100"/>
                  </p:stCondLst>
                  <p:childTnLst>
                    <p:set>
                      <p:cBhvr>
                        <p:cTn dur="1" fill="hold">
                          <p:stCondLst>
                            <p:cond delay="0"/>
                          </p:stCondLst>
                        </p:cTn>
                        <p:tgtEl>
                          <p:spTgt spid="43"/>
                        </p:tgtEl>
                        <p:attrNameLst>
                          <p:attrName>style.visibility</p:attrName>
                        </p:attrNameLst>
                      </p:cBhvr>
                      <p:to>
                        <p:strVal val="visible"/>
                      </p:to>
                    </p:set>
                    <p:animEffect transition="in" filter="fade">
                      <p:cBhvr>
                        <p:cTn dur="250"/>
                        <p:tgtEl>
                          <p:spTgt spid="43"/>
                        </p:tgtEl>
                      </p:cBhvr>
                    </p:animEffect>
                  </p:childTnLst>
                </p:cTn>
              </p:par>
            </p:tnLst>
          </p:tmpl>
        </p:tmplLst>
      </p:bldP>
      <p:bldP spid="43" grpId="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43"/>
                        </p:tgtEl>
                        <p:attrNameLst>
                          <p:attrName>ppt_x</p:attrName>
                          <p:attrName>ppt_y</p:attrName>
                        </p:attrNameLst>
                      </p:cBhvr>
                      <p:rCtr x="-833" y="23"/>
                    </p:animMotion>
                  </p:childTnLst>
                </p:cTn>
              </p:par>
            </p:tnLst>
          </p:tmpl>
        </p:tmplLst>
      </p:bldP>
      <p:bldP spid="44" grpId="0">
        <p:tmplLst>
          <p:tmpl>
            <p:tnLst>
              <p:par>
                <p:cTn presetID="10" presetClass="entr" presetSubtype="0" fill="hold" nodeType="withEffect">
                  <p:stCondLst>
                    <p:cond delay="100"/>
                  </p:stCondLst>
                  <p:childTnLst>
                    <p:set>
                      <p:cBhvr>
                        <p:cTn dur="1" fill="hold">
                          <p:stCondLst>
                            <p:cond delay="0"/>
                          </p:stCondLst>
                        </p:cTn>
                        <p:tgtEl>
                          <p:spTgt spid="44"/>
                        </p:tgtEl>
                        <p:attrNameLst>
                          <p:attrName>style.visibility</p:attrName>
                        </p:attrNameLst>
                      </p:cBhvr>
                      <p:to>
                        <p:strVal val="visible"/>
                      </p:to>
                    </p:set>
                    <p:animEffect transition="in" filter="fade">
                      <p:cBhvr>
                        <p:cTn dur="250"/>
                        <p:tgtEl>
                          <p:spTgt spid="44"/>
                        </p:tgtEl>
                      </p:cBhvr>
                    </p:animEffect>
                  </p:childTnLst>
                </p:cTn>
              </p:par>
            </p:tnLst>
          </p:tmpl>
        </p:tmplLst>
      </p:bldP>
      <p:bldP spid="44" grpId="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44"/>
                        </p:tgtEl>
                        <p:attrNameLst>
                          <p:attrName>ppt_x</p:attrName>
                          <p:attrName>ppt_y</p:attrName>
                        </p:attrNameLst>
                      </p:cBhvr>
                      <p:rCtr x="-833" y="23"/>
                    </p:animMotion>
                  </p:childTnLst>
                </p:cTn>
              </p:par>
            </p:tnLst>
          </p:tmpl>
        </p:tmplLst>
      </p:bldP>
      <p:bldP spid="45" grpId="0">
        <p:tmplLst>
          <p:tmpl>
            <p:tnLst>
              <p:par>
                <p:cTn presetID="10" presetClass="entr" presetSubtype="0" fill="hold" nodeType="withEffect">
                  <p:stCondLst>
                    <p:cond delay="100"/>
                  </p:stCondLst>
                  <p:childTnLst>
                    <p:set>
                      <p:cBhvr>
                        <p:cTn dur="1" fill="hold">
                          <p:stCondLst>
                            <p:cond delay="0"/>
                          </p:stCondLst>
                        </p:cTn>
                        <p:tgtEl>
                          <p:spTgt spid="45"/>
                        </p:tgtEl>
                        <p:attrNameLst>
                          <p:attrName>style.visibility</p:attrName>
                        </p:attrNameLst>
                      </p:cBhvr>
                      <p:to>
                        <p:strVal val="visible"/>
                      </p:to>
                    </p:set>
                    <p:animEffect transition="in" filter="fade">
                      <p:cBhvr>
                        <p:cTn dur="250"/>
                        <p:tgtEl>
                          <p:spTgt spid="45"/>
                        </p:tgtEl>
                      </p:cBhvr>
                    </p:animEffect>
                  </p:childTnLst>
                </p:cTn>
              </p:par>
            </p:tnLst>
          </p:tmpl>
        </p:tmplLst>
      </p:bldP>
      <p:bldP spid="45" grpId="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45"/>
                        </p:tgtEl>
                        <p:attrNameLst>
                          <p:attrName>ppt_x</p:attrName>
                          <p:attrName>ppt_y</p:attrName>
                        </p:attrNameLst>
                      </p:cBhvr>
                      <p:rCtr x="-833" y="23"/>
                    </p:animMotion>
                  </p:childTnLst>
                </p:cTn>
              </p:par>
            </p:tnLst>
          </p:tmpl>
        </p:tmplLst>
      </p:bldP>
      <p:bldP spid="46" grpId="0">
        <p:tmplLst>
          <p:tmpl>
            <p:tnLst>
              <p:par>
                <p:cTn presetID="10" presetClass="entr" presetSubtype="0" fill="hold" nodeType="withEffect">
                  <p:stCondLst>
                    <p:cond delay="100"/>
                  </p:stCondLst>
                  <p:childTnLst>
                    <p:set>
                      <p:cBhvr>
                        <p:cTn dur="1" fill="hold">
                          <p:stCondLst>
                            <p:cond delay="0"/>
                          </p:stCondLst>
                        </p:cTn>
                        <p:tgtEl>
                          <p:spTgt spid="46"/>
                        </p:tgtEl>
                        <p:attrNameLst>
                          <p:attrName>style.visibility</p:attrName>
                        </p:attrNameLst>
                      </p:cBhvr>
                      <p:to>
                        <p:strVal val="visible"/>
                      </p:to>
                    </p:set>
                    <p:animEffect transition="in" filter="fade">
                      <p:cBhvr>
                        <p:cTn dur="250"/>
                        <p:tgtEl>
                          <p:spTgt spid="46"/>
                        </p:tgtEl>
                      </p:cBhvr>
                    </p:animEffect>
                  </p:childTnLst>
                </p:cTn>
              </p:par>
            </p:tnLst>
          </p:tmpl>
        </p:tmplLst>
      </p:bldP>
      <p:bldP spid="46" grpId="1">
        <p:tmplLst>
          <p:tmpl>
            <p:tnLst>
              <p:par>
                <p:cTn presetID="42" presetClass="path" presetSubtype="0" decel="100000" fill="hold" nodeType="withEffect">
                  <p:stCondLst>
                    <p:cond delay="100"/>
                  </p:stCondLst>
                  <p:childTnLst>
                    <p:animMotion origin="layout" path="M 0.01666 -0.00046 L 3.75E-6 1.85185E-6 " pathEditMode="relative" rAng="0" ptsTypes="AA">
                      <p:cBhvr>
                        <p:cTn dur="500" fill="hold"/>
                        <p:tgtEl>
                          <p:spTgt spid="46"/>
                        </p:tgtEl>
                        <p:attrNameLst>
                          <p:attrName>ppt_x</p:attrName>
                          <p:attrName>ppt_y</p:attrName>
                        </p:attrNameLst>
                      </p:cBhvr>
                      <p:rCtr x="-833" y="23"/>
                    </p:animMotion>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bg>
      <p:bgPr>
        <a:gradFill>
          <a:gsLst>
            <a:gs pos="0">
              <a:schemeClr val="accent2"/>
            </a:gs>
            <a:gs pos="100000">
              <a:schemeClr val="bg2"/>
            </a:gs>
          </a:gsLst>
          <a:lin ang="5400000" scaled="0"/>
        </a:gradFill>
        <a:effectLst/>
      </p:bgPr>
    </p:bg>
    <p:spTree>
      <p:nvGrpSpPr>
        <p:cNvPr id="1" name=""/>
        <p:cNvGrpSpPr/>
        <p:nvPr/>
      </p:nvGrpSpPr>
      <p:grpSpPr>
        <a:xfrm>
          <a:off x="0" y="0"/>
          <a:ext cx="0" cy="0"/>
          <a:chOff x="0" y="0"/>
          <a:chExt cx="0" cy="0"/>
        </a:xfrm>
      </p:grpSpPr>
      <p:pic>
        <p:nvPicPr>
          <p:cNvPr id="7" name="Picture 6" descr="Background pattern&#10;&#10;Description automatically generated">
            <a:extLst>
              <a:ext uri="{FF2B5EF4-FFF2-40B4-BE49-F238E27FC236}">
                <a16:creationId xmlns:a16="http://schemas.microsoft.com/office/drawing/2014/main" id="{3ADEC2CE-C68A-5B76-20E4-A8B0F11ED434}"/>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4" name="Date Placeholder 3">
            <a:extLst>
              <a:ext uri="{FF2B5EF4-FFF2-40B4-BE49-F238E27FC236}">
                <a16:creationId xmlns:a16="http://schemas.microsoft.com/office/drawing/2014/main" id="{2D538DB3-CC16-6C76-71CF-985271CDB927}"/>
              </a:ext>
            </a:extLst>
          </p:cNvPr>
          <p:cNvSpPr>
            <a:spLocks noGrp="1"/>
          </p:cNvSpPr>
          <p:nvPr>
            <p:ph type="dt" sz="half" idx="10"/>
          </p:nvPr>
        </p:nvSpPr>
        <p:spPr/>
        <p:txBody>
          <a:bodyPr/>
          <a:lstStyle/>
          <a:p>
            <a:fld id="{A835C297-CA49-4503-AA9A-0E21A4241F5D}" type="datetime1">
              <a:rPr lang="en-GB" smtClean="0"/>
              <a:t>26/02/2025</a:t>
            </a:fld>
            <a:endParaRPr lang="en-GB"/>
          </a:p>
        </p:txBody>
      </p:sp>
      <p:sp>
        <p:nvSpPr>
          <p:cNvPr id="5" name="Footer Placeholder 4">
            <a:extLst>
              <a:ext uri="{FF2B5EF4-FFF2-40B4-BE49-F238E27FC236}">
                <a16:creationId xmlns:a16="http://schemas.microsoft.com/office/drawing/2014/main" id="{148ACBCF-7187-8B48-76F8-ACFA5E33E938}"/>
              </a:ext>
            </a:extLst>
          </p:cNvPr>
          <p:cNvSpPr>
            <a:spLocks noGrp="1"/>
          </p:cNvSpPr>
          <p:nvPr>
            <p:ph type="ftr" sz="quarter" idx="11"/>
          </p:nvPr>
        </p:nvSpPr>
        <p:spPr>
          <a:xfrm>
            <a:off x="6159500" y="6477000"/>
            <a:ext cx="4064000" cy="244475"/>
          </a:xfrm>
        </p:spPr>
        <p:txBody>
          <a:bodyPr/>
          <a:lstStyle>
            <a:lvl1pPr algn="r">
              <a:defRPr/>
            </a:lvl1pPr>
          </a:lstStyle>
          <a:p>
            <a:endParaRPr lang="en-GB"/>
          </a:p>
        </p:txBody>
      </p:sp>
      <p:sp>
        <p:nvSpPr>
          <p:cNvPr id="6" name="Slide Number Placeholder 5">
            <a:extLst>
              <a:ext uri="{FF2B5EF4-FFF2-40B4-BE49-F238E27FC236}">
                <a16:creationId xmlns:a16="http://schemas.microsoft.com/office/drawing/2014/main" id="{F05B9F03-6D1E-8D01-2A80-A4EA28AA67D9}"/>
              </a:ext>
            </a:extLst>
          </p:cNvPr>
          <p:cNvSpPr>
            <a:spLocks noGrp="1"/>
          </p:cNvSpPr>
          <p:nvPr>
            <p:ph type="sldNum" sz="quarter" idx="12"/>
          </p:nvPr>
        </p:nvSpPr>
        <p:spPr/>
        <p:txBody>
          <a:bodyPr/>
          <a:lstStyle/>
          <a:p>
            <a:fld id="{0F36756C-E2AA-4010-9ED5-5A423156605A}" type="slidenum">
              <a:rPr lang="en-GB" smtClean="0"/>
              <a:t>‹#›</a:t>
            </a:fld>
            <a:endParaRPr lang="en-GB"/>
          </a:p>
        </p:txBody>
      </p:sp>
      <p:sp>
        <p:nvSpPr>
          <p:cNvPr id="8" name="Oval 7">
            <a:extLst>
              <a:ext uri="{FF2B5EF4-FFF2-40B4-BE49-F238E27FC236}">
                <a16:creationId xmlns:a16="http://schemas.microsoft.com/office/drawing/2014/main" id="{CF2707F4-65F6-E901-7D67-2C237A2CD371}"/>
              </a:ext>
            </a:extLst>
          </p:cNvPr>
          <p:cNvSpPr/>
          <p:nvPr userDrawn="1"/>
        </p:nvSpPr>
        <p:spPr>
          <a:xfrm>
            <a:off x="1143000" y="571500"/>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a:extLst>
              <a:ext uri="{FF2B5EF4-FFF2-40B4-BE49-F238E27FC236}">
                <a16:creationId xmlns:a16="http://schemas.microsoft.com/office/drawing/2014/main" id="{5E68AD8E-0BA3-BB90-01EF-78A5985FCA40}"/>
              </a:ext>
            </a:extLst>
          </p:cNvPr>
          <p:cNvSpPr/>
          <p:nvPr userDrawn="1"/>
        </p:nvSpPr>
        <p:spPr>
          <a:xfrm>
            <a:off x="1143000" y="6159500"/>
            <a:ext cx="127000" cy="127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0" name="Straight Connector 9">
            <a:extLst>
              <a:ext uri="{FF2B5EF4-FFF2-40B4-BE49-F238E27FC236}">
                <a16:creationId xmlns:a16="http://schemas.microsoft.com/office/drawing/2014/main" id="{0FB9284C-A55A-C35B-F2CA-6983FA4E1707}"/>
              </a:ext>
            </a:extLst>
          </p:cNvPr>
          <p:cNvCxnSpPr>
            <a:cxnSpLocks/>
            <a:stCxn id="8" idx="4"/>
            <a:endCxn id="9" idx="0"/>
          </p:cNvCxnSpPr>
          <p:nvPr userDrawn="1"/>
        </p:nvCxnSpPr>
        <p:spPr>
          <a:xfrm>
            <a:off x="1206500" y="698500"/>
            <a:ext cx="0" cy="5461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2DF52F6-99E1-4DD9-6415-F928995A5B22}"/>
              </a:ext>
            </a:extLst>
          </p:cNvPr>
          <p:cNvSpPr>
            <a:spLocks noGrp="1"/>
          </p:cNvSpPr>
          <p:nvPr>
            <p:ph type="title"/>
          </p:nvPr>
        </p:nvSpPr>
        <p:spPr>
          <a:xfrm>
            <a:off x="1968500" y="2222500"/>
            <a:ext cx="9652000" cy="2666999"/>
          </a:xfrm>
        </p:spPr>
        <p:txBody>
          <a:bodyPr anchor="ctr"/>
          <a:lstStyle>
            <a:lvl1pPr>
              <a:defRPr sz="7200">
                <a:solidFill>
                  <a:schemeClr val="tx1"/>
                </a:solidFill>
              </a:defRPr>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8401C54-152B-8623-19FB-C7EF3E5D466D}"/>
              </a:ext>
            </a:extLst>
          </p:cNvPr>
          <p:cNvSpPr>
            <a:spLocks noGrp="1"/>
          </p:cNvSpPr>
          <p:nvPr>
            <p:ph type="body" idx="1"/>
          </p:nvPr>
        </p:nvSpPr>
        <p:spPr>
          <a:xfrm>
            <a:off x="1968500" y="5016500"/>
            <a:ext cx="9652000" cy="1142999"/>
          </a:xfrm>
        </p:spPr>
        <p:txBody>
          <a:bodyPr anchor="b"/>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34185941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50"/>
                                        <p:tgtEl>
                                          <p:spTgt spid="8"/>
                                        </p:tgtEl>
                                      </p:cBhvr>
                                    </p:animEffect>
                                  </p:childTnLst>
                                </p:cTn>
                              </p:par>
                              <p:par>
                                <p:cTn id="8" presetID="42" presetClass="path" presetSubtype="0" decel="100000" fill="hold" grpId="1" nodeType="withEffect">
                                  <p:stCondLst>
                                    <p:cond delay="0"/>
                                  </p:stCondLst>
                                  <p:childTnLst>
                                    <p:animMotion origin="layout" path="M 1.66667E-6 0.37963 L 1.66667E-6 -2.59259E-6 " pathEditMode="relative" rAng="0" ptsTypes="AA">
                                      <p:cBhvr>
                                        <p:cTn id="9" dur="500" fill="hold"/>
                                        <p:tgtEl>
                                          <p:spTgt spid="8"/>
                                        </p:tgtEl>
                                        <p:attrNameLst>
                                          <p:attrName>ppt_x</p:attrName>
                                          <p:attrName>ppt_y</p:attrName>
                                        </p:attrNameLst>
                                      </p:cBhvr>
                                      <p:rCtr x="0" y="-18981"/>
                                    </p:animMotion>
                                  </p:childTnLst>
                                </p:cTn>
                              </p:par>
                              <p:par>
                                <p:cTn id="10" presetID="10"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250"/>
                                        <p:tgtEl>
                                          <p:spTgt spid="9"/>
                                        </p:tgtEl>
                                      </p:cBhvr>
                                    </p:animEffect>
                                  </p:childTnLst>
                                </p:cTn>
                              </p:par>
                              <p:par>
                                <p:cTn id="13" presetID="42" presetClass="path" presetSubtype="0" decel="100000" fill="hold" grpId="1" nodeType="withEffect">
                                  <p:stCondLst>
                                    <p:cond delay="0"/>
                                  </p:stCondLst>
                                  <p:childTnLst>
                                    <p:animMotion origin="layout" path="M 1.66667E-6 -0.37963 L 1.66667E-6 2.59259E-6 " pathEditMode="relative" rAng="0" ptsTypes="AA">
                                      <p:cBhvr>
                                        <p:cTn id="14" dur="500" fill="hold"/>
                                        <p:tgtEl>
                                          <p:spTgt spid="9"/>
                                        </p:tgtEl>
                                        <p:attrNameLst>
                                          <p:attrName>ppt_x</p:attrName>
                                          <p:attrName>ppt_y</p:attrName>
                                        </p:attrNameLst>
                                      </p:cBhvr>
                                      <p:rCtr x="0" y="18981"/>
                                    </p:animMotion>
                                  </p:childTnLst>
                                </p:cTn>
                              </p:par>
                              <p:par>
                                <p:cTn id="15" presetID="16" presetClass="entr" presetSubtype="42"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arn(outHorizontal)">
                                      <p:cBhvr>
                                        <p:cTn id="17" dur="360"/>
                                        <p:tgtEl>
                                          <p:spTgt spid="1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250"/>
                                        <p:tgtEl>
                                          <p:spTgt spid="2"/>
                                        </p:tgtEl>
                                      </p:cBhvr>
                                    </p:animEffect>
                                  </p:childTnLst>
                                </p:cTn>
                              </p:par>
                              <p:par>
                                <p:cTn id="21" presetID="42" presetClass="path" presetSubtype="0" decel="100000" fill="hold" grpId="1" nodeType="withEffect">
                                  <p:stCondLst>
                                    <p:cond delay="0"/>
                                  </p:stCondLst>
                                  <p:childTnLst>
                                    <p:animMotion origin="layout" path="M -0.02083 1.48148E-6 L -1.66667E-6 1.48148E-6 " pathEditMode="relative" rAng="0" ptsTypes="AA">
                                      <p:cBhvr>
                                        <p:cTn id="22" dur="500" fill="hold"/>
                                        <p:tgtEl>
                                          <p:spTgt spid="2"/>
                                        </p:tgtEl>
                                        <p:attrNameLst>
                                          <p:attrName>ppt_x</p:attrName>
                                          <p:attrName>ppt_y</p:attrName>
                                        </p:attrNameLst>
                                      </p:cBhvr>
                                      <p:rCtr x="1042" y="0"/>
                                    </p:animMotion>
                                  </p:childTnLst>
                                </p:cTn>
                              </p:par>
                              <p:par>
                                <p:cTn id="23" presetID="10" presetClass="entr" presetSubtype="0" fill="hold" grpId="0" nodeType="withEffect">
                                  <p:stCondLst>
                                    <p:cond delay="10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250"/>
                                        <p:tgtEl>
                                          <p:spTgt spid="3"/>
                                        </p:tgtEl>
                                      </p:cBhvr>
                                    </p:animEffect>
                                  </p:childTnLst>
                                </p:cTn>
                              </p:par>
                              <p:par>
                                <p:cTn id="26" presetID="42" presetClass="path" presetSubtype="0" decel="100000" fill="hold" grpId="1" nodeType="withEffect">
                                  <p:stCondLst>
                                    <p:cond delay="100"/>
                                  </p:stCondLst>
                                  <p:childTnLst>
                                    <p:animMotion origin="layout" path="M -0.02083 -4.81481E-6 L -1.66667E-6 -4.81481E-6 " pathEditMode="relative" rAng="0" ptsTypes="AA">
                                      <p:cBhvr>
                                        <p:cTn id="27" dur="500" fill="hold"/>
                                        <p:tgtEl>
                                          <p:spTgt spid="3"/>
                                        </p:tgtEl>
                                        <p:attrNameLst>
                                          <p:attrName>ppt_x</p:attrName>
                                          <p:attrName>ppt_y</p:attrName>
                                        </p:attrNameLst>
                                      </p:cBhvr>
                                      <p:rCtr x="1042"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2" grpId="0"/>
      <p:bldP spid="2" grpId="1"/>
      <p:bldP spid="3" grpId="0">
        <p:tmplLst>
          <p:tmpl>
            <p:tnLst>
              <p:par>
                <p:cTn presetID="10" presetClass="entr" presetSubtype="0" fill="hold" nodeType="withEffect">
                  <p:stCondLst>
                    <p:cond delay="100"/>
                  </p:stCondLst>
                  <p:childTnLst>
                    <p:set>
                      <p:cBhvr>
                        <p:cTn dur="1" fill="hold">
                          <p:stCondLst>
                            <p:cond delay="0"/>
                          </p:stCondLst>
                        </p:cTn>
                        <p:tgtEl>
                          <p:spTgt spid="3"/>
                        </p:tgtEl>
                        <p:attrNameLst>
                          <p:attrName>style.visibility</p:attrName>
                        </p:attrNameLst>
                      </p:cBhvr>
                      <p:to>
                        <p:strVal val="visible"/>
                      </p:to>
                    </p:set>
                    <p:animEffect transition="in" filter="fade">
                      <p:cBhvr>
                        <p:cTn dur="250"/>
                        <p:tgtEl>
                          <p:spTgt spid="3"/>
                        </p:tgtEl>
                      </p:cBhvr>
                    </p:animEffect>
                  </p:childTnLst>
                </p:cTn>
              </p:par>
            </p:tnLst>
          </p:tmpl>
        </p:tmplLst>
      </p:bldP>
      <p:bldP spid="3" grpId="1">
        <p:tmplLst>
          <p:tmpl>
            <p:tnLst>
              <p:par>
                <p:cTn presetID="42" presetClass="path" presetSubtype="0" decel="100000" fill="hold" nodeType="withEffect">
                  <p:stCondLst>
                    <p:cond delay="100"/>
                  </p:stCondLst>
                  <p:childTnLst>
                    <p:animMotion origin="layout" path="M -0.02083 -4.81481E-6 L -1.66667E-6 -4.81481E-6 " pathEditMode="relative" rAng="0" ptsTypes="AA">
                      <p:cBhvr>
                        <p:cTn dur="500" fill="hold"/>
                        <p:tgtEl>
                          <p:spTgt spid="3"/>
                        </p:tgtEl>
                        <p:attrNameLst>
                          <p:attrName>ppt_x</p:attrName>
                          <p:attrName>ppt_y</p:attrName>
                        </p:attrNameLst>
                      </p:cBhvr>
                      <p:rCtr x="1042" y="0"/>
                    </p:animMotion>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Divider Slide">
    <p:bg>
      <p:bgPr>
        <a:gradFill>
          <a:gsLst>
            <a:gs pos="100000">
              <a:schemeClr val="bg2"/>
            </a:gs>
            <a:gs pos="0">
              <a:schemeClr val="accent2"/>
            </a:gs>
          </a:gsLst>
          <a:lin ang="5400000" scaled="0"/>
        </a:gra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E47E2681-28CE-F771-7907-64F80523E48A}"/>
              </a:ext>
            </a:extLst>
          </p:cNvPr>
          <p:cNvGrpSpPr/>
          <p:nvPr userDrawn="1"/>
        </p:nvGrpSpPr>
        <p:grpSpPr>
          <a:xfrm>
            <a:off x="0" y="0"/>
            <a:ext cx="6032500" cy="6858000"/>
            <a:chOff x="0" y="0"/>
            <a:chExt cx="6032500" cy="6858000"/>
          </a:xfrm>
        </p:grpSpPr>
        <p:grpSp>
          <p:nvGrpSpPr>
            <p:cNvPr id="18" name="Group 17">
              <a:extLst>
                <a:ext uri="{FF2B5EF4-FFF2-40B4-BE49-F238E27FC236}">
                  <a16:creationId xmlns:a16="http://schemas.microsoft.com/office/drawing/2014/main" id="{0C1A83F6-869E-1AC6-A848-67A91AE961C5}"/>
                </a:ext>
              </a:extLst>
            </p:cNvPr>
            <p:cNvGrpSpPr/>
            <p:nvPr userDrawn="1"/>
          </p:nvGrpSpPr>
          <p:grpSpPr>
            <a:xfrm>
              <a:off x="0" y="889000"/>
              <a:ext cx="6032500" cy="4572000"/>
              <a:chOff x="0" y="889000"/>
              <a:chExt cx="6096000" cy="4572000"/>
            </a:xfrm>
          </p:grpSpPr>
          <p:cxnSp>
            <p:nvCxnSpPr>
              <p:cNvPr id="19" name="Straight Connector 18">
                <a:extLst>
                  <a:ext uri="{FF2B5EF4-FFF2-40B4-BE49-F238E27FC236}">
                    <a16:creationId xmlns:a16="http://schemas.microsoft.com/office/drawing/2014/main" id="{94E7116C-0967-E096-80B7-16FFCA955190}"/>
                  </a:ext>
                </a:extLst>
              </p:cNvPr>
              <p:cNvCxnSpPr>
                <a:cxnSpLocks/>
              </p:cNvCxnSpPr>
              <p:nvPr userDrawn="1"/>
            </p:nvCxnSpPr>
            <p:spPr>
              <a:xfrm>
                <a:off x="0" y="5461000"/>
                <a:ext cx="6096000"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3AE6D4A-2414-8190-D6A1-217ACB26D2EC}"/>
                  </a:ext>
                </a:extLst>
              </p:cNvPr>
              <p:cNvCxnSpPr>
                <a:cxnSpLocks/>
              </p:cNvCxnSpPr>
              <p:nvPr userDrawn="1"/>
            </p:nvCxnSpPr>
            <p:spPr>
              <a:xfrm>
                <a:off x="0" y="3937000"/>
                <a:ext cx="6096000"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804F662-31B1-67BF-C68B-881CD854B8F8}"/>
                  </a:ext>
                </a:extLst>
              </p:cNvPr>
              <p:cNvCxnSpPr>
                <a:cxnSpLocks/>
              </p:cNvCxnSpPr>
              <p:nvPr userDrawn="1"/>
            </p:nvCxnSpPr>
            <p:spPr>
              <a:xfrm>
                <a:off x="0" y="2413000"/>
                <a:ext cx="6096000"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6BC162E-CC35-B43F-1A7D-094F5C6E5AE3}"/>
                  </a:ext>
                </a:extLst>
              </p:cNvPr>
              <p:cNvCxnSpPr>
                <a:cxnSpLocks/>
              </p:cNvCxnSpPr>
              <p:nvPr userDrawn="1"/>
            </p:nvCxnSpPr>
            <p:spPr>
              <a:xfrm>
                <a:off x="0" y="889000"/>
                <a:ext cx="6096000"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C4D04E28-D18B-F28C-E3DB-C420D9CDC75B}"/>
                </a:ext>
              </a:extLst>
            </p:cNvPr>
            <p:cNvGrpSpPr/>
            <p:nvPr userDrawn="1"/>
          </p:nvGrpSpPr>
          <p:grpSpPr>
            <a:xfrm>
              <a:off x="1524001" y="0"/>
              <a:ext cx="3048000" cy="6858000"/>
              <a:chOff x="1524001" y="0"/>
              <a:chExt cx="3048000" cy="6858000"/>
            </a:xfrm>
          </p:grpSpPr>
          <p:cxnSp>
            <p:nvCxnSpPr>
              <p:cNvPr id="13" name="Straight Connector 12">
                <a:extLst>
                  <a:ext uri="{FF2B5EF4-FFF2-40B4-BE49-F238E27FC236}">
                    <a16:creationId xmlns:a16="http://schemas.microsoft.com/office/drawing/2014/main" id="{84A6DAD8-A7A6-0D62-CB98-612D4122CC3F}"/>
                  </a:ext>
                </a:extLst>
              </p:cNvPr>
              <p:cNvCxnSpPr/>
              <p:nvPr userDrawn="1"/>
            </p:nvCxnSpPr>
            <p:spPr>
              <a:xfrm>
                <a:off x="1524001" y="0"/>
                <a:ext cx="0" cy="685800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405D04A-0DFD-0004-FF77-380517881606}"/>
                  </a:ext>
                </a:extLst>
              </p:cNvPr>
              <p:cNvCxnSpPr/>
              <p:nvPr userDrawn="1"/>
            </p:nvCxnSpPr>
            <p:spPr>
              <a:xfrm>
                <a:off x="3048001" y="0"/>
                <a:ext cx="0" cy="685800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59F3F36-71B6-2EF4-DE1F-A8AAE7B7BFEE}"/>
                  </a:ext>
                </a:extLst>
              </p:cNvPr>
              <p:cNvCxnSpPr/>
              <p:nvPr userDrawn="1"/>
            </p:nvCxnSpPr>
            <p:spPr>
              <a:xfrm>
                <a:off x="4572001" y="0"/>
                <a:ext cx="0" cy="685800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16" name="Freeform: Shape 15">
            <a:extLst>
              <a:ext uri="{FF2B5EF4-FFF2-40B4-BE49-F238E27FC236}">
                <a16:creationId xmlns:a16="http://schemas.microsoft.com/office/drawing/2014/main" id="{ABE1E86A-0326-A22B-832F-A1478B26BFE5}"/>
              </a:ext>
            </a:extLst>
          </p:cNvPr>
          <p:cNvSpPr/>
          <p:nvPr userDrawn="1"/>
        </p:nvSpPr>
        <p:spPr>
          <a:xfrm>
            <a:off x="1968500" y="0"/>
            <a:ext cx="3048000" cy="6858000"/>
          </a:xfrm>
          <a:custGeom>
            <a:avLst/>
            <a:gdLst>
              <a:gd name="connsiteX0" fmla="*/ 1010399 w 3048000"/>
              <a:gd name="connsiteY0" fmla="*/ 0 h 6858000"/>
              <a:gd name="connsiteX1" fmla="*/ 3048000 w 3048000"/>
              <a:gd name="connsiteY1" fmla="*/ 0 h 6858000"/>
              <a:gd name="connsiteX2" fmla="*/ 3048000 w 3048000"/>
              <a:gd name="connsiteY2" fmla="*/ 6858000 h 6858000"/>
              <a:gd name="connsiteX3" fmla="*/ 1010398 w 3048000"/>
              <a:gd name="connsiteY3" fmla="*/ 6858000 h 6858000"/>
              <a:gd name="connsiteX4" fmla="*/ 916448 w 3048000"/>
              <a:gd name="connsiteY4" fmla="*/ 6711453 h 6858000"/>
              <a:gd name="connsiteX5" fmla="*/ 0 w 3048000"/>
              <a:gd name="connsiteY5" fmla="*/ 3429001 h 6858000"/>
              <a:gd name="connsiteX6" fmla="*/ 916448 w 3048000"/>
              <a:gd name="connsiteY6" fmla="*/ 14654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48000" h="6858000">
                <a:moveTo>
                  <a:pt x="1010399" y="0"/>
                </a:moveTo>
                <a:lnTo>
                  <a:pt x="3048000" y="0"/>
                </a:lnTo>
                <a:lnTo>
                  <a:pt x="3048000" y="6858000"/>
                </a:lnTo>
                <a:lnTo>
                  <a:pt x="1010398" y="6858000"/>
                </a:lnTo>
                <a:lnTo>
                  <a:pt x="916448" y="6711453"/>
                </a:lnTo>
                <a:cubicBezTo>
                  <a:pt x="334894" y="5754343"/>
                  <a:pt x="0" y="4630781"/>
                  <a:pt x="0" y="3429001"/>
                </a:cubicBezTo>
                <a:cubicBezTo>
                  <a:pt x="0" y="2227221"/>
                  <a:pt x="334894" y="1103660"/>
                  <a:pt x="916448" y="146549"/>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pic>
        <p:nvPicPr>
          <p:cNvPr id="7" name="Picture 6" descr="Background pattern&#10;&#10;Description automatically generated">
            <a:extLst>
              <a:ext uri="{FF2B5EF4-FFF2-40B4-BE49-F238E27FC236}">
                <a16:creationId xmlns:a16="http://schemas.microsoft.com/office/drawing/2014/main" id="{3ADEC2CE-C68A-5B76-20E4-A8B0F11ED434}"/>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12" name="Rectangle 11">
            <a:extLst>
              <a:ext uri="{FF2B5EF4-FFF2-40B4-BE49-F238E27FC236}">
                <a16:creationId xmlns:a16="http://schemas.microsoft.com/office/drawing/2014/main" id="{C5EECA02-F827-221D-A27D-1EFE5BD63E04}"/>
              </a:ext>
            </a:extLst>
          </p:cNvPr>
          <p:cNvSpPr/>
          <p:nvPr userDrawn="1"/>
        </p:nvSpPr>
        <p:spPr>
          <a:xfrm>
            <a:off x="4699000" y="-68580"/>
            <a:ext cx="7493000" cy="69265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tIns="90000" bIns="90000" rtlCol="0" anchor="ctr"/>
          <a:lstStyle/>
          <a:p>
            <a:pPr algn="l">
              <a:lnSpc>
                <a:spcPct val="90000"/>
              </a:lnSpc>
            </a:pPr>
            <a:endParaRPr lang="en-GB" sz="1600" err="1"/>
          </a:p>
        </p:txBody>
      </p:sp>
      <p:sp>
        <p:nvSpPr>
          <p:cNvPr id="4" name="Date Placeholder 3">
            <a:extLst>
              <a:ext uri="{FF2B5EF4-FFF2-40B4-BE49-F238E27FC236}">
                <a16:creationId xmlns:a16="http://schemas.microsoft.com/office/drawing/2014/main" id="{2D538DB3-CC16-6C76-71CF-985271CDB927}"/>
              </a:ext>
            </a:extLst>
          </p:cNvPr>
          <p:cNvSpPr>
            <a:spLocks noGrp="1"/>
          </p:cNvSpPr>
          <p:nvPr>
            <p:ph type="dt" sz="half" idx="10"/>
          </p:nvPr>
        </p:nvSpPr>
        <p:spPr/>
        <p:txBody>
          <a:bodyPr/>
          <a:lstStyle>
            <a:lvl1pPr>
              <a:defRPr>
                <a:solidFill>
                  <a:schemeClr val="bg1"/>
                </a:solidFill>
              </a:defRPr>
            </a:lvl1pPr>
          </a:lstStyle>
          <a:p>
            <a:fld id="{A835C297-CA49-4503-AA9A-0E21A4241F5D}" type="datetime1">
              <a:rPr lang="en-GB" smtClean="0"/>
              <a:pPr/>
              <a:t>26/02/2025</a:t>
            </a:fld>
            <a:endParaRPr lang="en-GB"/>
          </a:p>
        </p:txBody>
      </p:sp>
      <p:sp>
        <p:nvSpPr>
          <p:cNvPr id="5" name="Footer Placeholder 4">
            <a:extLst>
              <a:ext uri="{FF2B5EF4-FFF2-40B4-BE49-F238E27FC236}">
                <a16:creationId xmlns:a16="http://schemas.microsoft.com/office/drawing/2014/main" id="{148ACBCF-7187-8B48-76F8-ACFA5E33E938}"/>
              </a:ext>
            </a:extLst>
          </p:cNvPr>
          <p:cNvSpPr>
            <a:spLocks noGrp="1"/>
          </p:cNvSpPr>
          <p:nvPr>
            <p:ph type="ftr" sz="quarter" idx="11"/>
          </p:nvPr>
        </p:nvSpPr>
        <p:spPr>
          <a:xfrm>
            <a:off x="5397500" y="6477000"/>
            <a:ext cx="4826000" cy="244475"/>
          </a:xfrm>
        </p:spPr>
        <p:txBody>
          <a:bodyPr/>
          <a:lstStyle>
            <a:lvl1pPr algn="l">
              <a:defRPr>
                <a:solidFill>
                  <a:schemeClr val="bg1"/>
                </a:solidFill>
              </a:defRPr>
            </a:lvl1pPr>
          </a:lstStyle>
          <a:p>
            <a:endParaRPr lang="en-GB"/>
          </a:p>
        </p:txBody>
      </p:sp>
      <p:sp>
        <p:nvSpPr>
          <p:cNvPr id="6" name="Slide Number Placeholder 5">
            <a:extLst>
              <a:ext uri="{FF2B5EF4-FFF2-40B4-BE49-F238E27FC236}">
                <a16:creationId xmlns:a16="http://schemas.microsoft.com/office/drawing/2014/main" id="{F05B9F03-6D1E-8D01-2A80-A4EA28AA67D9}"/>
              </a:ext>
            </a:extLst>
          </p:cNvPr>
          <p:cNvSpPr>
            <a:spLocks noGrp="1"/>
          </p:cNvSpPr>
          <p:nvPr>
            <p:ph type="sldNum" sz="quarter" idx="12"/>
          </p:nvPr>
        </p:nvSpPr>
        <p:spPr/>
        <p:txBody>
          <a:bodyPr/>
          <a:lstStyle/>
          <a:p>
            <a:fld id="{0F36756C-E2AA-4010-9ED5-5A423156605A}" type="slidenum">
              <a:rPr lang="en-GB" smtClean="0"/>
              <a:t>‹#›</a:t>
            </a:fld>
            <a:endParaRPr lang="en-GB"/>
          </a:p>
        </p:txBody>
      </p:sp>
      <p:sp>
        <p:nvSpPr>
          <p:cNvPr id="2" name="Title 1">
            <a:extLst>
              <a:ext uri="{FF2B5EF4-FFF2-40B4-BE49-F238E27FC236}">
                <a16:creationId xmlns:a16="http://schemas.microsoft.com/office/drawing/2014/main" id="{A2DF52F6-99E1-4DD9-6415-F928995A5B22}"/>
              </a:ext>
            </a:extLst>
          </p:cNvPr>
          <p:cNvSpPr>
            <a:spLocks noGrp="1"/>
          </p:cNvSpPr>
          <p:nvPr>
            <p:ph type="title"/>
          </p:nvPr>
        </p:nvSpPr>
        <p:spPr>
          <a:xfrm>
            <a:off x="5397500" y="1524000"/>
            <a:ext cx="6223000" cy="3365499"/>
          </a:xfrm>
        </p:spPr>
        <p:txBody>
          <a:bodyPr anchor="ctr"/>
          <a:lstStyle>
            <a:lvl1pPr algn="l">
              <a:defRPr sz="6600">
                <a:solidFill>
                  <a:schemeClr val="bg1"/>
                </a:solidFill>
              </a:defRPr>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18401C54-152B-8623-19FB-C7EF3E5D466D}"/>
              </a:ext>
            </a:extLst>
          </p:cNvPr>
          <p:cNvSpPr>
            <a:spLocks noGrp="1"/>
          </p:cNvSpPr>
          <p:nvPr>
            <p:ph type="body" idx="1"/>
          </p:nvPr>
        </p:nvSpPr>
        <p:spPr>
          <a:xfrm>
            <a:off x="5397500" y="5016500"/>
            <a:ext cx="6223000" cy="1142999"/>
          </a:xfrm>
        </p:spPr>
        <p:txBody>
          <a:bodyPr anchor="b"/>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28" name="Group 4">
            <a:extLst>
              <a:ext uri="{FF2B5EF4-FFF2-40B4-BE49-F238E27FC236}">
                <a16:creationId xmlns:a16="http://schemas.microsoft.com/office/drawing/2014/main" id="{E35A5B15-D25A-095E-1787-37EB2850AA66}"/>
              </a:ext>
            </a:extLst>
          </p:cNvPr>
          <p:cNvGrpSpPr>
            <a:grpSpLocks noChangeAspect="1"/>
          </p:cNvGrpSpPr>
          <p:nvPr userDrawn="1"/>
        </p:nvGrpSpPr>
        <p:grpSpPr bwMode="auto">
          <a:xfrm>
            <a:off x="11407071" y="476250"/>
            <a:ext cx="213430" cy="571500"/>
            <a:chOff x="4249" y="1683"/>
            <a:chExt cx="695" cy="1861"/>
          </a:xfrm>
        </p:grpSpPr>
        <p:sp>
          <p:nvSpPr>
            <p:cNvPr id="29" name="Freeform 5">
              <a:extLst>
                <a:ext uri="{FF2B5EF4-FFF2-40B4-BE49-F238E27FC236}">
                  <a16:creationId xmlns:a16="http://schemas.microsoft.com/office/drawing/2014/main" id="{FA5A1232-BD84-6968-8219-9AC113952761}"/>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rgbClr val="2F2A9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30" name="Freeform 6">
              <a:extLst>
                <a:ext uri="{FF2B5EF4-FFF2-40B4-BE49-F238E27FC236}">
                  <a16:creationId xmlns:a16="http://schemas.microsoft.com/office/drawing/2014/main" id="{3CC5CE94-431F-94C3-E7AE-01D453EE07D3}"/>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rgbClr val="00B2A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1395483236"/>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50"/>
                                        <p:tgtEl>
                                          <p:spTgt spid="12"/>
                                        </p:tgtEl>
                                      </p:cBhvr>
                                    </p:animEffect>
                                  </p:childTnLst>
                                </p:cTn>
                              </p:par>
                              <p:par>
                                <p:cTn id="8" presetID="42" presetClass="path" presetSubtype="0" decel="100000" fill="hold" grpId="1" nodeType="withEffect">
                                  <p:stCondLst>
                                    <p:cond delay="0"/>
                                  </p:stCondLst>
                                  <p:childTnLst>
                                    <p:animMotion origin="layout" path="M 0.01666 -0.00046 L 3.75E-6 1.85185E-6 " pathEditMode="relative" rAng="0" ptsTypes="AA">
                                      <p:cBhvr>
                                        <p:cTn id="9" dur="500" fill="hold"/>
                                        <p:tgtEl>
                                          <p:spTgt spid="12"/>
                                        </p:tgtEl>
                                        <p:attrNameLst>
                                          <p:attrName>ppt_x</p:attrName>
                                          <p:attrName>ppt_y</p:attrName>
                                        </p:attrNameLst>
                                      </p:cBhvr>
                                      <p:rCtr x="-83300" y="2300"/>
                                    </p:animMotion>
                                  </p:childTnLst>
                                </p:cTn>
                              </p:par>
                              <p:par>
                                <p:cTn id="10" presetID="10"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250"/>
                                        <p:tgtEl>
                                          <p:spTgt spid="2"/>
                                        </p:tgtEl>
                                      </p:cBhvr>
                                    </p:animEffect>
                                  </p:childTnLst>
                                </p:cTn>
                              </p:par>
                              <p:par>
                                <p:cTn id="13" presetID="42" presetClass="path" presetSubtype="0" decel="100000" fill="hold" grpId="1" nodeType="withEffect">
                                  <p:stCondLst>
                                    <p:cond delay="0"/>
                                  </p:stCondLst>
                                  <p:childTnLst>
                                    <p:animMotion origin="layout" path="M 0.01666 -0.00046 L 3.75E-6 1.85185E-6 " pathEditMode="relative" rAng="0" ptsTypes="AA">
                                      <p:cBhvr>
                                        <p:cTn id="14" dur="500" fill="hold"/>
                                        <p:tgtEl>
                                          <p:spTgt spid="2"/>
                                        </p:tgtEl>
                                        <p:attrNameLst>
                                          <p:attrName>ppt_x</p:attrName>
                                          <p:attrName>ppt_y</p:attrName>
                                        </p:attrNameLst>
                                      </p:cBhvr>
                                      <p:rCtr x="-83300" y="2300"/>
                                    </p:animMotion>
                                  </p:childTnLst>
                                </p:cTn>
                              </p:par>
                              <p:par>
                                <p:cTn id="15" presetID="10" presetClass="entr" presetSubtype="0" fill="hold" nodeType="with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250"/>
                                        <p:tgtEl>
                                          <p:spTgt spid="28"/>
                                        </p:tgtEl>
                                      </p:cBhvr>
                                    </p:animEffect>
                                  </p:childTnLst>
                                </p:cTn>
                              </p:par>
                              <p:par>
                                <p:cTn id="18" presetID="42" presetClass="path" presetSubtype="0" decel="100000" fill="hold" nodeType="withEffect">
                                  <p:stCondLst>
                                    <p:cond delay="0"/>
                                  </p:stCondLst>
                                  <p:childTnLst>
                                    <p:animMotion origin="layout" path="M 0.01666 -0.00046 L 3.75E-6 1.85185E-6 " pathEditMode="relative" rAng="0" ptsTypes="AA">
                                      <p:cBhvr>
                                        <p:cTn id="19" dur="500" fill="hold"/>
                                        <p:tgtEl>
                                          <p:spTgt spid="28"/>
                                        </p:tgtEl>
                                        <p:attrNameLst>
                                          <p:attrName>ppt_x</p:attrName>
                                          <p:attrName>ppt_y</p:attrName>
                                        </p:attrNameLst>
                                      </p:cBhvr>
                                      <p:rCtr x="-83300" y="2300"/>
                                    </p:animMotion>
                                  </p:childTnLst>
                                </p:cTn>
                              </p:par>
                              <p:par>
                                <p:cTn id="20" presetID="10"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250"/>
                                        <p:tgtEl>
                                          <p:spTgt spid="3"/>
                                        </p:tgtEl>
                                      </p:cBhvr>
                                    </p:animEffect>
                                  </p:childTnLst>
                                </p:cTn>
                              </p:par>
                              <p:par>
                                <p:cTn id="23" presetID="42" presetClass="path" presetSubtype="0" decel="100000" fill="hold" grpId="1" nodeType="withEffect">
                                  <p:stCondLst>
                                    <p:cond delay="0"/>
                                  </p:stCondLst>
                                  <p:childTnLst>
                                    <p:animMotion origin="layout" path="M 0.01666 -0.00046 L 3.75E-6 1.85185E-6 " pathEditMode="relative" rAng="0" ptsTypes="AA">
                                      <p:cBhvr>
                                        <p:cTn id="24" dur="500" fill="hold"/>
                                        <p:tgtEl>
                                          <p:spTgt spid="3"/>
                                        </p:tgtEl>
                                        <p:attrNameLst>
                                          <p:attrName>ppt_x</p:attrName>
                                          <p:attrName>ppt_y</p:attrName>
                                        </p:attrNameLst>
                                      </p:cBhvr>
                                      <p:rCtr x="-83300" y="2300"/>
                                    </p:animMotion>
                                  </p:childTnLst>
                                </p:cTn>
                              </p:par>
                              <p:par>
                                <p:cTn id="25" presetID="10" presetClass="entr" presetSubtype="0" fill="hold" grpId="0" nodeType="withEffect" nodePh="1">
                                  <p:stCondLst>
                                    <p:cond delay="0"/>
                                  </p:stCondLst>
                                  <p:endCondLst>
                                    <p:cond evt="begin" delay="0">
                                      <p:tn val="25"/>
                                    </p:cond>
                                  </p:endCondLst>
                                  <p:childTnLst>
                                    <p:set>
                                      <p:cBhvr>
                                        <p:cTn id="26" dur="1" fill="hold">
                                          <p:stCondLst>
                                            <p:cond delay="0"/>
                                          </p:stCondLst>
                                        </p:cTn>
                                        <p:tgtEl>
                                          <p:spTgt spid="5"/>
                                        </p:tgtEl>
                                        <p:attrNameLst>
                                          <p:attrName>style.visibility</p:attrName>
                                        </p:attrNameLst>
                                      </p:cBhvr>
                                      <p:to>
                                        <p:strVal val="visible"/>
                                      </p:to>
                                    </p:set>
                                    <p:animEffect transition="in" filter="fade">
                                      <p:cBhvr>
                                        <p:cTn id="27" dur="250"/>
                                        <p:tgtEl>
                                          <p:spTgt spid="5"/>
                                        </p:tgtEl>
                                      </p:cBhvr>
                                    </p:animEffect>
                                  </p:childTnLst>
                                </p:cTn>
                              </p:par>
                              <p:par>
                                <p:cTn id="28" presetID="42" presetClass="path" presetSubtype="0" decel="100000" fill="hold" grpId="1" nodeType="withEffect" nodePh="1">
                                  <p:stCondLst>
                                    <p:cond delay="0"/>
                                  </p:stCondLst>
                                  <p:endCondLst>
                                    <p:cond evt="begin" delay="0">
                                      <p:tn val="28"/>
                                    </p:cond>
                                  </p:endCondLst>
                                  <p:childTnLst>
                                    <p:animMotion origin="layout" path="M 0.01667 -0.00046 L 5E-6 1.48148E-6 " pathEditMode="relative" rAng="0" ptsTypes="AA">
                                      <p:cBhvr>
                                        <p:cTn id="29" dur="500" fill="hold"/>
                                        <p:tgtEl>
                                          <p:spTgt spid="5"/>
                                        </p:tgtEl>
                                        <p:attrNameLst>
                                          <p:attrName>ppt_x</p:attrName>
                                          <p:attrName>ppt_y</p:attrName>
                                        </p:attrNameLst>
                                      </p:cBhvr>
                                      <p:rCtr x="-833" y="23"/>
                                    </p:animMotion>
                                  </p:childTnLst>
                                </p:cTn>
                              </p:par>
                              <p:par>
                                <p:cTn id="30" presetID="10" presetClass="entr" presetSubtype="0" fill="hold" grpId="0" nodeType="with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fade">
                                      <p:cBhvr>
                                        <p:cTn id="32" dur="250"/>
                                        <p:tgtEl>
                                          <p:spTgt spid="4"/>
                                        </p:tgtEl>
                                      </p:cBhvr>
                                    </p:animEffect>
                                  </p:childTnLst>
                                </p:cTn>
                              </p:par>
                              <p:par>
                                <p:cTn id="33" presetID="42" presetClass="path" presetSubtype="0" decel="100000" fill="hold" grpId="1" nodeType="withEffect">
                                  <p:stCondLst>
                                    <p:cond delay="0"/>
                                  </p:stCondLst>
                                  <p:childTnLst>
                                    <p:animMotion origin="layout" path="M 0.01666 -0.00046 L 3.75E-6 1.85185E-6 " pathEditMode="relative" rAng="0" ptsTypes="AA">
                                      <p:cBhvr>
                                        <p:cTn id="34" dur="500" fill="hold"/>
                                        <p:tgtEl>
                                          <p:spTgt spid="4"/>
                                        </p:tgtEl>
                                        <p:attrNameLst>
                                          <p:attrName>ppt_x</p:attrName>
                                          <p:attrName>ppt_y</p:attrName>
                                        </p:attrNameLst>
                                      </p:cBhvr>
                                      <p:rCtr x="-83300" y="2300"/>
                                    </p:animMotion>
                                  </p:childTnLst>
                                </p:cTn>
                              </p:par>
                              <p:par>
                                <p:cTn id="35" presetID="10" presetClass="entr" presetSubtype="0" fill="hold" grpId="0" nodeType="with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250"/>
                                        <p:tgtEl>
                                          <p:spTgt spid="6"/>
                                        </p:tgtEl>
                                      </p:cBhvr>
                                    </p:animEffect>
                                  </p:childTnLst>
                                </p:cTn>
                              </p:par>
                              <p:par>
                                <p:cTn id="38" presetID="42" presetClass="path" presetSubtype="0" decel="100000" fill="hold" grpId="1" nodeType="withEffect">
                                  <p:stCondLst>
                                    <p:cond delay="0"/>
                                  </p:stCondLst>
                                  <p:childTnLst>
                                    <p:animMotion origin="layout" path="M 0.01666 -0.00046 L 3.75E-6 1.85185E-6 " pathEditMode="relative" rAng="0" ptsTypes="AA">
                                      <p:cBhvr>
                                        <p:cTn id="39" dur="500" fill="hold"/>
                                        <p:tgtEl>
                                          <p:spTgt spid="6"/>
                                        </p:tgtEl>
                                        <p:attrNameLst>
                                          <p:attrName>ppt_x</p:attrName>
                                          <p:attrName>ppt_y</p:attrName>
                                        </p:attrNameLst>
                                      </p:cBhvr>
                                      <p:rCtr x="-83300" y="2300"/>
                                    </p:animMotion>
                                  </p:childTnLst>
                                </p:cTn>
                              </p:par>
                              <p:par>
                                <p:cTn id="40" presetID="22" presetClass="entr" presetSubtype="8" fill="hold" nodeType="withEffect">
                                  <p:stCondLst>
                                    <p:cond delay="200"/>
                                  </p:stCondLst>
                                  <p:childTnLst>
                                    <p:set>
                                      <p:cBhvr>
                                        <p:cTn id="41" dur="1" fill="hold">
                                          <p:stCondLst>
                                            <p:cond delay="0"/>
                                          </p:stCondLst>
                                        </p:cTn>
                                        <p:tgtEl>
                                          <p:spTgt spid="24"/>
                                        </p:tgtEl>
                                        <p:attrNameLst>
                                          <p:attrName>style.visibility</p:attrName>
                                        </p:attrNameLst>
                                      </p:cBhvr>
                                      <p:to>
                                        <p:strVal val="visible"/>
                                      </p:to>
                                    </p:set>
                                    <p:animEffect transition="in" filter="wipe(left)">
                                      <p:cBhvr>
                                        <p:cTn id="42" dur="750"/>
                                        <p:tgtEl>
                                          <p:spTgt spid="24"/>
                                        </p:tgtEl>
                                      </p:cBhvr>
                                    </p:animEffect>
                                  </p:childTnLst>
                                </p:cTn>
                              </p:par>
                              <p:par>
                                <p:cTn id="43" presetID="10" presetClass="entr" presetSubtype="0" fill="hold" grpId="0" nodeType="withEffect">
                                  <p:stCondLst>
                                    <p:cond delay="20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250"/>
                                        <p:tgtEl>
                                          <p:spTgt spid="16"/>
                                        </p:tgtEl>
                                      </p:cBhvr>
                                    </p:animEffect>
                                  </p:childTnLst>
                                </p:cTn>
                              </p:par>
                              <p:par>
                                <p:cTn id="46" presetID="42" presetClass="path" presetSubtype="0" decel="100000" fill="hold" grpId="1" nodeType="withEffect">
                                  <p:stCondLst>
                                    <p:cond delay="200"/>
                                  </p:stCondLst>
                                  <p:childTnLst>
                                    <p:animMotion origin="layout" path="M 0.01666 -0.00046 L 3.75E-6 1.85185E-6 " pathEditMode="relative" rAng="0" ptsTypes="AA">
                                      <p:cBhvr>
                                        <p:cTn id="47" dur="500" fill="hold"/>
                                        <p:tgtEl>
                                          <p:spTgt spid="16"/>
                                        </p:tgtEl>
                                        <p:attrNameLst>
                                          <p:attrName>ppt_x</p:attrName>
                                          <p:attrName>ppt_y</p:attrName>
                                        </p:attrNameLst>
                                      </p:cBhvr>
                                      <p:rCtr x="-83300" y="23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12" grpId="0" animBg="1"/>
      <p:bldP spid="12" grpId="1" animBg="1"/>
      <p:bldP spid="4" grpId="0"/>
      <p:bldP spid="4" grpId="1"/>
      <p:bldP spid="5" grpId="0"/>
      <p:bldP spid="5" grpId="1"/>
      <p:bldP spid="6" grpId="0"/>
      <p:bldP spid="6" grpId="1"/>
      <p:bldP spid="2" grpId="0"/>
      <p:bldP spid="2" grpId="1"/>
      <p:bldP spid="3" grpId="0">
        <p:tmplLst>
          <p:tmpl>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250"/>
                        <p:tgtEl>
                          <p:spTgt spid="3"/>
                        </p:tgtEl>
                      </p:cBhvr>
                    </p:animEffect>
                  </p:childTnLst>
                </p:cTn>
              </p:par>
            </p:tnLst>
          </p:tmpl>
        </p:tmplLst>
      </p:bldP>
      <p:bldP spid="3" grpId="1">
        <p:tmplLst>
          <p:tmpl>
            <p:tnLst>
              <p:par>
                <p:cTn presetID="42" presetClass="path" presetSubtype="0" decel="100000" fill="hold" nodeType="withEffect">
                  <p:stCondLst>
                    <p:cond delay="0"/>
                  </p:stCondLst>
                  <p:childTnLst>
                    <p:animMotion origin="layout" path="M 0.01666 -0.00046 L 3.75E-6 1.85185E-6 " pathEditMode="relative" rAng="0" ptsTypes="AA">
                      <p:cBhvr>
                        <p:cTn dur="500" fill="hold"/>
                        <p:tgtEl>
                          <p:spTgt spid="3"/>
                        </p:tgtEl>
                        <p:attrNameLst>
                          <p:attrName>ppt_x</p:attrName>
                          <p:attrName>ppt_y</p:attrName>
                        </p:attrNameLst>
                      </p:cBhvr>
                      <p:rCtr x="-833" y="23"/>
                    </p:animMotion>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bg>
      <p:bgPr>
        <a:gradFill>
          <a:gsLst>
            <a:gs pos="0">
              <a:schemeClr val="accent2"/>
            </a:gs>
            <a:gs pos="100000">
              <a:schemeClr val="tx2"/>
            </a:gs>
          </a:gsLst>
          <a:lin ang="5400000" scaled="0"/>
        </a:gradFill>
        <a:effectLst/>
      </p:bgPr>
    </p:bg>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4B79C102-A342-8BB9-D86D-D2B0ED629484}"/>
              </a:ext>
            </a:extLst>
          </p:cNvPr>
          <p:cNvPicPr>
            <a:picLocks noChangeAspect="1"/>
          </p:cNvPicPr>
          <p:nvPr userDrawn="1"/>
        </p:nvPicPr>
        <p:blipFill rotWithShape="1">
          <a:blip r:embed="rId2">
            <a:alphaModFix amt="70000"/>
            <a:extLst>
              <a:ext uri="{28A0092B-C50C-407E-A947-70E740481C1C}">
                <a14:useLocalDpi xmlns:a14="http://schemas.microsoft.com/office/drawing/2010/main" val="0"/>
              </a:ext>
            </a:extLst>
          </a:blip>
          <a:srcRect l="52" t="10228" r="52" b="10228"/>
          <a:stretch/>
        </p:blipFill>
        <p:spPr>
          <a:xfrm>
            <a:off x="0" y="0"/>
            <a:ext cx="12192000" cy="6858000"/>
          </a:xfrm>
          <a:prstGeom prst="rect">
            <a:avLst/>
          </a:prstGeom>
        </p:spPr>
      </p:pic>
      <p:sp>
        <p:nvSpPr>
          <p:cNvPr id="7" name="Rectangle 6">
            <a:extLst>
              <a:ext uri="{FF2B5EF4-FFF2-40B4-BE49-F238E27FC236}">
                <a16:creationId xmlns:a16="http://schemas.microsoft.com/office/drawing/2014/main" id="{CE959905-A698-17D7-6AC4-ACE2CE409961}"/>
              </a:ext>
            </a:extLst>
          </p:cNvPr>
          <p:cNvSpPr>
            <a:spLocks/>
          </p:cNvSpPr>
          <p:nvPr userDrawn="1"/>
        </p:nvSpPr>
        <p:spPr>
          <a:xfrm>
            <a:off x="285750" y="0"/>
            <a:ext cx="1190625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DFE4B127-7A50-E77B-CA2C-F27B794EDDC4}"/>
              </a:ext>
            </a:extLst>
          </p:cNvPr>
          <p:cNvSpPr>
            <a:spLocks noGrp="1"/>
          </p:cNvSpPr>
          <p:nvPr>
            <p:ph type="title"/>
          </p:nvPr>
        </p:nvSpPr>
        <p:spPr>
          <a:xfrm>
            <a:off x="571500" y="381000"/>
            <a:ext cx="11049000" cy="762000"/>
          </a:xfrm>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8BBEFAF-1E88-A122-E394-C4F8D681D799}"/>
              </a:ext>
            </a:extLst>
          </p:cNvPr>
          <p:cNvSpPr>
            <a:spLocks noGrp="1"/>
          </p:cNvSpPr>
          <p:nvPr>
            <p:ph type="dt" sz="half" idx="10"/>
          </p:nvPr>
        </p:nvSpPr>
        <p:spPr/>
        <p:txBody>
          <a:bodyPr/>
          <a:lstStyle/>
          <a:p>
            <a:fld id="{A6EC5A29-A388-400F-BD96-66DBA77016BE}" type="datetime1">
              <a:rPr lang="en-GB" smtClean="0"/>
              <a:t>26/02/2025</a:t>
            </a:fld>
            <a:endParaRPr lang="en-GB"/>
          </a:p>
        </p:txBody>
      </p:sp>
      <p:sp>
        <p:nvSpPr>
          <p:cNvPr id="4" name="Footer Placeholder 3">
            <a:extLst>
              <a:ext uri="{FF2B5EF4-FFF2-40B4-BE49-F238E27FC236}">
                <a16:creationId xmlns:a16="http://schemas.microsoft.com/office/drawing/2014/main" id="{520A7339-5D52-E40F-10FF-19BC3F0A4D7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A5731E3-09CE-B466-FAEE-77AB41CBFB3C}"/>
              </a:ext>
            </a:extLst>
          </p:cNvPr>
          <p:cNvSpPr>
            <a:spLocks noGrp="1"/>
          </p:cNvSpPr>
          <p:nvPr>
            <p:ph type="sldNum" sz="quarter" idx="12"/>
          </p:nvPr>
        </p:nvSpPr>
        <p:spPr/>
        <p:txBody>
          <a:bodyPr/>
          <a:lstStyle/>
          <a:p>
            <a:fld id="{0F36756C-E2AA-4010-9ED5-5A423156605A}" type="slidenum">
              <a:rPr lang="en-GB" smtClean="0"/>
              <a:t>‹#›</a:t>
            </a:fld>
            <a:endParaRPr lang="en-GB"/>
          </a:p>
        </p:txBody>
      </p:sp>
      <p:grpSp>
        <p:nvGrpSpPr>
          <p:cNvPr id="11" name="Group 4">
            <a:extLst>
              <a:ext uri="{FF2B5EF4-FFF2-40B4-BE49-F238E27FC236}">
                <a16:creationId xmlns:a16="http://schemas.microsoft.com/office/drawing/2014/main" id="{3E86673E-0C1E-52D6-DB86-15C8170342E8}"/>
              </a:ext>
            </a:extLst>
          </p:cNvPr>
          <p:cNvGrpSpPr>
            <a:grpSpLocks noChangeAspect="1"/>
          </p:cNvGrpSpPr>
          <p:nvPr userDrawn="1"/>
        </p:nvGrpSpPr>
        <p:grpSpPr bwMode="auto">
          <a:xfrm>
            <a:off x="11407071" y="476250"/>
            <a:ext cx="213430" cy="571500"/>
            <a:chOff x="4249" y="1683"/>
            <a:chExt cx="695" cy="1861"/>
          </a:xfrm>
        </p:grpSpPr>
        <p:sp>
          <p:nvSpPr>
            <p:cNvPr id="12" name="Freeform 5">
              <a:extLst>
                <a:ext uri="{FF2B5EF4-FFF2-40B4-BE49-F238E27FC236}">
                  <a16:creationId xmlns:a16="http://schemas.microsoft.com/office/drawing/2014/main" id="{73CB2E29-B6DC-57FF-5946-1EB0ED9162BB}"/>
                </a:ext>
              </a:extLst>
            </p:cNvPr>
            <p:cNvSpPr>
              <a:spLocks/>
            </p:cNvSpPr>
            <p:nvPr userDrawn="1"/>
          </p:nvSpPr>
          <p:spPr bwMode="auto">
            <a:xfrm>
              <a:off x="4249" y="1824"/>
              <a:ext cx="463" cy="1720"/>
            </a:xfrm>
            <a:custGeom>
              <a:avLst/>
              <a:gdLst>
                <a:gd name="T0" fmla="*/ 232 w 463"/>
                <a:gd name="T1" fmla="*/ 116 h 1720"/>
                <a:gd name="T2" fmla="*/ 0 w 463"/>
                <a:gd name="T3" fmla="*/ 0 h 1720"/>
                <a:gd name="T4" fmla="*/ 0 w 463"/>
                <a:gd name="T5" fmla="*/ 1487 h 1720"/>
                <a:gd name="T6" fmla="*/ 463 w 463"/>
                <a:gd name="T7" fmla="*/ 1720 h 1720"/>
                <a:gd name="T8" fmla="*/ 463 w 463"/>
                <a:gd name="T9" fmla="*/ 1463 h 1720"/>
                <a:gd name="T10" fmla="*/ 232 w 463"/>
                <a:gd name="T11" fmla="*/ 1346 h 1720"/>
                <a:gd name="T12" fmla="*/ 232 w 463"/>
                <a:gd name="T13" fmla="*/ 116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2" y="116"/>
                  </a:moveTo>
                  <a:lnTo>
                    <a:pt x="0" y="0"/>
                  </a:lnTo>
                  <a:lnTo>
                    <a:pt x="0" y="1487"/>
                  </a:lnTo>
                  <a:lnTo>
                    <a:pt x="463" y="1720"/>
                  </a:lnTo>
                  <a:lnTo>
                    <a:pt x="463" y="1463"/>
                  </a:lnTo>
                  <a:lnTo>
                    <a:pt x="232" y="1346"/>
                  </a:lnTo>
                  <a:lnTo>
                    <a:pt x="232" y="116"/>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sp>
          <p:nvSpPr>
            <p:cNvPr id="13" name="Freeform 6">
              <a:extLst>
                <a:ext uri="{FF2B5EF4-FFF2-40B4-BE49-F238E27FC236}">
                  <a16:creationId xmlns:a16="http://schemas.microsoft.com/office/drawing/2014/main" id="{81BA3F8B-D3FC-7AF8-2AD1-46D9AA527A30}"/>
                </a:ext>
              </a:extLst>
            </p:cNvPr>
            <p:cNvSpPr>
              <a:spLocks/>
            </p:cNvSpPr>
            <p:nvPr userDrawn="1"/>
          </p:nvSpPr>
          <p:spPr bwMode="auto">
            <a:xfrm>
              <a:off x="4481" y="1683"/>
              <a:ext cx="463" cy="1720"/>
            </a:xfrm>
            <a:custGeom>
              <a:avLst/>
              <a:gdLst>
                <a:gd name="T0" fmla="*/ 231 w 463"/>
                <a:gd name="T1" fmla="*/ 1604 h 1720"/>
                <a:gd name="T2" fmla="*/ 463 w 463"/>
                <a:gd name="T3" fmla="*/ 1720 h 1720"/>
                <a:gd name="T4" fmla="*/ 463 w 463"/>
                <a:gd name="T5" fmla="*/ 233 h 1720"/>
                <a:gd name="T6" fmla="*/ 0 w 463"/>
                <a:gd name="T7" fmla="*/ 0 h 1720"/>
                <a:gd name="T8" fmla="*/ 0 w 463"/>
                <a:gd name="T9" fmla="*/ 257 h 1720"/>
                <a:gd name="T10" fmla="*/ 231 w 463"/>
                <a:gd name="T11" fmla="*/ 374 h 1720"/>
                <a:gd name="T12" fmla="*/ 231 w 463"/>
                <a:gd name="T13" fmla="*/ 1604 h 1720"/>
              </a:gdLst>
              <a:ahLst/>
              <a:cxnLst>
                <a:cxn ang="0">
                  <a:pos x="T0" y="T1"/>
                </a:cxn>
                <a:cxn ang="0">
                  <a:pos x="T2" y="T3"/>
                </a:cxn>
                <a:cxn ang="0">
                  <a:pos x="T4" y="T5"/>
                </a:cxn>
                <a:cxn ang="0">
                  <a:pos x="T6" y="T7"/>
                </a:cxn>
                <a:cxn ang="0">
                  <a:pos x="T8" y="T9"/>
                </a:cxn>
                <a:cxn ang="0">
                  <a:pos x="T10" y="T11"/>
                </a:cxn>
                <a:cxn ang="0">
                  <a:pos x="T12" y="T13"/>
                </a:cxn>
              </a:cxnLst>
              <a:rect l="0" t="0" r="r" b="b"/>
              <a:pathLst>
                <a:path w="463" h="1720">
                  <a:moveTo>
                    <a:pt x="231" y="1604"/>
                  </a:moveTo>
                  <a:lnTo>
                    <a:pt x="463" y="1720"/>
                  </a:lnTo>
                  <a:lnTo>
                    <a:pt x="463" y="233"/>
                  </a:lnTo>
                  <a:lnTo>
                    <a:pt x="0" y="0"/>
                  </a:lnTo>
                  <a:lnTo>
                    <a:pt x="0" y="257"/>
                  </a:lnTo>
                  <a:lnTo>
                    <a:pt x="231" y="374"/>
                  </a:lnTo>
                  <a:lnTo>
                    <a:pt x="231" y="1604"/>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F3541"/>
                </a:solidFill>
                <a:effectLst/>
                <a:uLnTx/>
                <a:uFillTx/>
                <a:latin typeface="Trebuchet MS"/>
              </a:endParaRPr>
            </a:p>
          </p:txBody>
        </p:sp>
      </p:grpSp>
    </p:spTree>
    <p:extLst>
      <p:ext uri="{BB962C8B-B14F-4D97-AF65-F5344CB8AC3E}">
        <p14:creationId xmlns:p14="http://schemas.microsoft.com/office/powerpoint/2010/main" val="85077637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B44F0B-5000-73A2-2235-BA1B1B5407AB}"/>
              </a:ext>
            </a:extLst>
          </p:cNvPr>
          <p:cNvSpPr>
            <a:spLocks noGrp="1"/>
          </p:cNvSpPr>
          <p:nvPr>
            <p:ph type="title"/>
          </p:nvPr>
        </p:nvSpPr>
        <p:spPr>
          <a:xfrm>
            <a:off x="571500" y="381000"/>
            <a:ext cx="11049000" cy="761997"/>
          </a:xfrm>
          <a:prstGeom prst="rect">
            <a:avLst/>
          </a:prstGeom>
        </p:spPr>
        <p:txBody>
          <a:bodyPr vert="horz" lIns="0" tIns="0" rIns="0" bIns="0" rtlCol="0" anchor="ctr">
            <a:normAutofit/>
          </a:bodyPr>
          <a:lstStyle/>
          <a:p>
            <a:endParaRPr lang="en-GB"/>
          </a:p>
        </p:txBody>
      </p:sp>
      <p:sp>
        <p:nvSpPr>
          <p:cNvPr id="3" name="Text Placeholder 2">
            <a:extLst>
              <a:ext uri="{FF2B5EF4-FFF2-40B4-BE49-F238E27FC236}">
                <a16:creationId xmlns:a16="http://schemas.microsoft.com/office/drawing/2014/main" id="{64274D99-9922-CB9D-88D8-B782F057D03C}"/>
              </a:ext>
            </a:extLst>
          </p:cNvPr>
          <p:cNvSpPr>
            <a:spLocks noGrp="1"/>
          </p:cNvSpPr>
          <p:nvPr>
            <p:ph type="body" idx="1"/>
          </p:nvPr>
        </p:nvSpPr>
        <p:spPr>
          <a:xfrm>
            <a:off x="571500" y="1524000"/>
            <a:ext cx="11049000" cy="4762500"/>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Eight level</a:t>
            </a:r>
          </a:p>
          <a:p>
            <a:pPr lvl="8"/>
            <a:r>
              <a:rPr lang="en-US"/>
              <a:t>Ninth level</a:t>
            </a:r>
          </a:p>
        </p:txBody>
      </p:sp>
      <p:sp>
        <p:nvSpPr>
          <p:cNvPr id="4" name="Date Placeholder 3">
            <a:extLst>
              <a:ext uri="{FF2B5EF4-FFF2-40B4-BE49-F238E27FC236}">
                <a16:creationId xmlns:a16="http://schemas.microsoft.com/office/drawing/2014/main" id="{92162899-99CE-1B83-2A83-6B39F700AD41}"/>
              </a:ext>
            </a:extLst>
          </p:cNvPr>
          <p:cNvSpPr>
            <a:spLocks noGrp="1"/>
          </p:cNvSpPr>
          <p:nvPr>
            <p:ph type="dt" sz="half" idx="2"/>
          </p:nvPr>
        </p:nvSpPr>
        <p:spPr>
          <a:xfrm>
            <a:off x="10223500" y="6477000"/>
            <a:ext cx="889000" cy="254000"/>
          </a:xfrm>
          <a:prstGeom prst="rect">
            <a:avLst/>
          </a:prstGeom>
        </p:spPr>
        <p:txBody>
          <a:bodyPr vert="horz" lIns="0" tIns="0" rIns="0" bIns="0" rtlCol="0" anchor="t"/>
          <a:lstStyle>
            <a:lvl1pPr algn="r">
              <a:defRPr sz="1000">
                <a:solidFill>
                  <a:schemeClr val="tx1"/>
                </a:solidFill>
              </a:defRPr>
            </a:lvl1pPr>
          </a:lstStyle>
          <a:p>
            <a:fld id="{48997C92-2801-4579-891E-3D996B43CA00}" type="datetimeFigureOut">
              <a:rPr lang="en-GB" smtClean="0"/>
              <a:pPr/>
              <a:t>26/02/2025</a:t>
            </a:fld>
            <a:endParaRPr lang="en-GB"/>
          </a:p>
        </p:txBody>
      </p:sp>
      <p:sp>
        <p:nvSpPr>
          <p:cNvPr id="5" name="Footer Placeholder 4">
            <a:extLst>
              <a:ext uri="{FF2B5EF4-FFF2-40B4-BE49-F238E27FC236}">
                <a16:creationId xmlns:a16="http://schemas.microsoft.com/office/drawing/2014/main" id="{B9F9D537-4D82-3DBC-8DD1-35DAAF03006C}"/>
              </a:ext>
            </a:extLst>
          </p:cNvPr>
          <p:cNvSpPr>
            <a:spLocks noGrp="1"/>
          </p:cNvSpPr>
          <p:nvPr>
            <p:ph type="ftr" sz="quarter" idx="3"/>
          </p:nvPr>
        </p:nvSpPr>
        <p:spPr>
          <a:xfrm>
            <a:off x="571500" y="6477000"/>
            <a:ext cx="4064000" cy="254000"/>
          </a:xfrm>
          <a:prstGeom prst="rect">
            <a:avLst/>
          </a:prstGeom>
        </p:spPr>
        <p:txBody>
          <a:bodyPr vert="horz" lIns="0" tIns="0" rIns="0" bIns="0" rtlCol="0" anchor="t"/>
          <a:lstStyle>
            <a:lvl1pPr algn="l">
              <a:defRPr sz="1000">
                <a:solidFill>
                  <a:schemeClr val="tx1"/>
                </a:solidFill>
              </a:defRPr>
            </a:lvl1pPr>
          </a:lstStyle>
          <a:p>
            <a:endParaRPr lang="en-GB"/>
          </a:p>
        </p:txBody>
      </p:sp>
      <p:sp>
        <p:nvSpPr>
          <p:cNvPr id="6" name="Slide Number Placeholder 5">
            <a:extLst>
              <a:ext uri="{FF2B5EF4-FFF2-40B4-BE49-F238E27FC236}">
                <a16:creationId xmlns:a16="http://schemas.microsoft.com/office/drawing/2014/main" id="{14569724-CA58-987C-7400-1A83CADEB7FB}"/>
              </a:ext>
            </a:extLst>
          </p:cNvPr>
          <p:cNvSpPr>
            <a:spLocks noGrp="1"/>
          </p:cNvSpPr>
          <p:nvPr>
            <p:ph type="sldNum" sz="quarter" idx="4"/>
          </p:nvPr>
        </p:nvSpPr>
        <p:spPr>
          <a:xfrm>
            <a:off x="11239500" y="6477000"/>
            <a:ext cx="381000" cy="254000"/>
          </a:xfrm>
          <a:prstGeom prst="rect">
            <a:avLst/>
          </a:prstGeom>
        </p:spPr>
        <p:txBody>
          <a:bodyPr vert="horz" lIns="0" tIns="0" rIns="0" bIns="0" rtlCol="0" anchor="t"/>
          <a:lstStyle>
            <a:lvl1pPr algn="r">
              <a:defRPr sz="1000" b="1">
                <a:solidFill>
                  <a:schemeClr val="accent6"/>
                </a:solidFill>
              </a:defRPr>
            </a:lvl1pPr>
          </a:lstStyle>
          <a:p>
            <a:fld id="{C54CF950-EB70-4312-AF69-48F3BBDFB977}" type="slidenum">
              <a:rPr lang="en-GB" smtClean="0"/>
              <a:pPr/>
              <a:t>‹#›</a:t>
            </a:fld>
            <a:endParaRPr lang="en-GB"/>
          </a:p>
        </p:txBody>
      </p:sp>
    </p:spTree>
    <p:extLst>
      <p:ext uri="{BB962C8B-B14F-4D97-AF65-F5344CB8AC3E}">
        <p14:creationId xmlns:p14="http://schemas.microsoft.com/office/powerpoint/2010/main" val="17694936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Lst>
  <p:txStyles>
    <p:titleStyle>
      <a:lvl1pPr algn="l" defTabSz="914400" rtl="0" eaLnBrk="1" latinLnBrk="0" hangingPunct="1">
        <a:lnSpc>
          <a:spcPct val="90000"/>
        </a:lnSpc>
        <a:spcBef>
          <a:spcPct val="0"/>
        </a:spcBef>
        <a:spcAft>
          <a:spcPts val="0"/>
        </a:spcAft>
        <a:buNone/>
        <a:defRPr sz="2800" kern="1200">
          <a:solidFill>
            <a:schemeClr val="tx1"/>
          </a:solidFill>
          <a:latin typeface="+mj-lt"/>
          <a:ea typeface="+mj-ea"/>
          <a:cs typeface="+mj-cs"/>
        </a:defRPr>
      </a:lvl1pPr>
    </p:titleStyle>
    <p:bodyStyle>
      <a:lvl1pPr marL="269875" indent="-269875" algn="l" defTabSz="914400" rtl="0" eaLnBrk="1" latinLnBrk="0" hangingPunct="1">
        <a:lnSpc>
          <a:spcPct val="90000"/>
        </a:lnSpc>
        <a:spcBef>
          <a:spcPts val="1000"/>
        </a:spcBef>
        <a:buClr>
          <a:schemeClr val="tx2"/>
        </a:buClr>
        <a:buSzPct val="120000"/>
        <a:buFont typeface="Calibri" panose="020F0502020204030204" pitchFamily="34" charset="0"/>
        <a:buChar char="•"/>
        <a:defRPr sz="2000" kern="1200">
          <a:solidFill>
            <a:schemeClr val="tx1"/>
          </a:solidFill>
          <a:latin typeface="+mn-lt"/>
          <a:ea typeface="+mn-ea"/>
          <a:cs typeface="+mn-cs"/>
        </a:defRPr>
      </a:lvl1pPr>
      <a:lvl2pPr marL="715963" indent="-258763" algn="l" defTabSz="914400" rtl="0" eaLnBrk="1" latinLnBrk="0" hangingPunct="1">
        <a:lnSpc>
          <a:spcPct val="90000"/>
        </a:lnSpc>
        <a:spcBef>
          <a:spcPts val="1000"/>
        </a:spcBef>
        <a:buClr>
          <a:schemeClr val="tx2"/>
        </a:buClr>
        <a:buSzPct val="120000"/>
        <a:buFont typeface="Calibri" panose="020F0502020204030204" pitchFamily="34" charset="0"/>
        <a:buChar char="•"/>
        <a:defRPr sz="1800" kern="1200">
          <a:solidFill>
            <a:schemeClr val="tx1"/>
          </a:solidFill>
          <a:latin typeface="+mn-lt"/>
          <a:ea typeface="+mn-ea"/>
          <a:cs typeface="+mn-cs"/>
        </a:defRPr>
      </a:lvl2pPr>
      <a:lvl3pPr marL="1165225" indent="-250825" algn="l" defTabSz="914400" rtl="0" eaLnBrk="1" latinLnBrk="0" hangingPunct="1">
        <a:lnSpc>
          <a:spcPct val="90000"/>
        </a:lnSpc>
        <a:spcBef>
          <a:spcPts val="1000"/>
        </a:spcBef>
        <a:buClr>
          <a:schemeClr val="tx2"/>
        </a:buClr>
        <a:buSzPct val="120000"/>
        <a:buFont typeface="Calibri" panose="020F0502020204030204" pitchFamily="34" charset="0"/>
        <a:buChar char="•"/>
        <a:defRPr sz="1600" kern="1200">
          <a:solidFill>
            <a:schemeClr val="tx1"/>
          </a:solidFill>
          <a:latin typeface="+mn-lt"/>
          <a:ea typeface="+mn-ea"/>
          <a:cs typeface="+mn-cs"/>
        </a:defRPr>
      </a:lvl3pPr>
      <a:lvl4pPr marL="1614488" indent="-242888" algn="l" defTabSz="914400" rtl="0" eaLnBrk="1" latinLnBrk="0" hangingPunct="1">
        <a:lnSpc>
          <a:spcPct val="90000"/>
        </a:lnSpc>
        <a:spcBef>
          <a:spcPts val="1000"/>
        </a:spcBef>
        <a:buClr>
          <a:schemeClr val="tx2"/>
        </a:buClr>
        <a:buSzPct val="120000"/>
        <a:buFont typeface="Calibri" panose="020F0502020204030204" pitchFamily="34" charset="0"/>
        <a:buChar char="•"/>
        <a:defRPr sz="1400" kern="1200">
          <a:solidFill>
            <a:schemeClr val="tx1"/>
          </a:solidFill>
          <a:latin typeface="+mn-lt"/>
          <a:ea typeface="+mn-ea"/>
          <a:cs typeface="+mn-cs"/>
        </a:defRPr>
      </a:lvl4pPr>
      <a:lvl5pPr marL="2062163" indent="-233363" algn="l" defTabSz="914400" rtl="0" eaLnBrk="1" latinLnBrk="0" hangingPunct="1">
        <a:lnSpc>
          <a:spcPct val="90000"/>
        </a:lnSpc>
        <a:spcBef>
          <a:spcPts val="1000"/>
        </a:spcBef>
        <a:buClr>
          <a:schemeClr val="tx2"/>
        </a:buClr>
        <a:buSzPct val="100000"/>
        <a:buFont typeface="+mj-lt"/>
        <a:buAutoNum type="arabicPeriod"/>
        <a:defRPr sz="1400" kern="1200">
          <a:solidFill>
            <a:schemeClr val="tx1"/>
          </a:solidFill>
          <a:latin typeface="+mn-lt"/>
          <a:ea typeface="+mn-ea"/>
          <a:cs typeface="+mn-cs"/>
        </a:defRPr>
      </a:lvl5pPr>
      <a:lvl6pPr marL="2511425" indent="-225425" algn="l" defTabSz="914400" rtl="0" eaLnBrk="1" latinLnBrk="0" hangingPunct="1">
        <a:lnSpc>
          <a:spcPct val="90000"/>
        </a:lnSpc>
        <a:spcBef>
          <a:spcPts val="1000"/>
        </a:spcBef>
        <a:buClr>
          <a:schemeClr val="accent6"/>
        </a:buClr>
        <a:buSzPct val="120000"/>
        <a:buFont typeface="Calibri" panose="020F0502020204030204" pitchFamily="34" charset="0"/>
        <a:buChar char="•"/>
        <a:defRPr sz="1400" kern="1200">
          <a:solidFill>
            <a:schemeClr val="tx1"/>
          </a:solidFill>
          <a:latin typeface="+mn-lt"/>
          <a:ea typeface="+mn-ea"/>
          <a:cs typeface="+mn-cs"/>
        </a:defRPr>
      </a:lvl6pPr>
      <a:lvl7pPr marL="2960688" indent="-217488" algn="l" defTabSz="914400" rtl="0" eaLnBrk="1" latinLnBrk="0" hangingPunct="1">
        <a:lnSpc>
          <a:spcPct val="90000"/>
        </a:lnSpc>
        <a:spcBef>
          <a:spcPts val="1000"/>
        </a:spcBef>
        <a:buClr>
          <a:schemeClr val="accent1"/>
        </a:buClr>
        <a:buSzPct val="120000"/>
        <a:buFont typeface="Calibri" panose="020F0502020204030204" pitchFamily="34" charset="0"/>
        <a:buChar char="•"/>
        <a:defRPr sz="1400" kern="1200">
          <a:solidFill>
            <a:schemeClr val="tx1"/>
          </a:solidFill>
          <a:latin typeface="+mn-lt"/>
          <a:ea typeface="+mn-ea"/>
          <a:cs typeface="+mn-cs"/>
        </a:defRPr>
      </a:lvl7pPr>
      <a:lvl8pPr marL="3371850" indent="-171450" algn="l" defTabSz="914400" rtl="0" eaLnBrk="1" latinLnBrk="0" hangingPunct="1">
        <a:lnSpc>
          <a:spcPct val="90000"/>
        </a:lnSpc>
        <a:spcBef>
          <a:spcPts val="1000"/>
        </a:spcBef>
        <a:buClr>
          <a:schemeClr val="accent6"/>
        </a:buClr>
        <a:buSzPct val="120000"/>
        <a:buFont typeface="Calibri" panose="020F0502020204030204" pitchFamily="34" charset="0"/>
        <a:buChar char="•"/>
        <a:defRPr sz="1200" b="1" i="0" kern="1200">
          <a:solidFill>
            <a:schemeClr val="accent6"/>
          </a:solidFill>
          <a:latin typeface="+mn-lt"/>
          <a:ea typeface="+mn-ea"/>
          <a:cs typeface="+mn-cs"/>
        </a:defRPr>
      </a:lvl8pPr>
      <a:lvl9pPr marL="3829050" indent="-171450" algn="l" defTabSz="914400" rtl="0" eaLnBrk="1" latinLnBrk="0" hangingPunct="1">
        <a:lnSpc>
          <a:spcPct val="90000"/>
        </a:lnSpc>
        <a:spcBef>
          <a:spcPts val="1000"/>
        </a:spcBef>
        <a:buSzPct val="120000"/>
        <a:buFont typeface="Calibri" panose="020F0502020204030204" pitchFamily="34" charset="0"/>
        <a:buChar char="•"/>
        <a:defRPr sz="1000" b="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15:clr>
            <a:srgbClr val="A4A3A4"/>
          </p15:clr>
        </p15:guide>
        <p15:guide id="2" pos="7680">
          <p15:clr>
            <a:srgbClr val="A4A3A4"/>
          </p15:clr>
        </p15:guide>
        <p15:guide id="4" pos="360">
          <p15:clr>
            <a:srgbClr val="F26B43"/>
          </p15:clr>
        </p15:guide>
        <p15:guide id="5" pos="1160">
          <p15:clr>
            <a:srgbClr val="F26B43"/>
          </p15:clr>
        </p15:guide>
        <p15:guide id="6" pos="1200">
          <p15:clr>
            <a:srgbClr val="A4A3A4"/>
          </p15:clr>
        </p15:guide>
        <p15:guide id="7" pos="1240">
          <p15:clr>
            <a:srgbClr val="F26B43"/>
          </p15:clr>
        </p15:guide>
        <p15:guide id="8" pos="2040">
          <p15:clr>
            <a:srgbClr val="F26B43"/>
          </p15:clr>
        </p15:guide>
        <p15:guide id="9" pos="2080">
          <p15:clr>
            <a:srgbClr val="A4A3A4"/>
          </p15:clr>
        </p15:guide>
        <p15:guide id="10" pos="2120">
          <p15:clr>
            <a:srgbClr val="F26B43"/>
          </p15:clr>
        </p15:guide>
        <p15:guide id="11" pos="2920">
          <p15:clr>
            <a:srgbClr val="F26B43"/>
          </p15:clr>
        </p15:guide>
        <p15:guide id="12" pos="2960">
          <p15:clr>
            <a:srgbClr val="A4A3A4"/>
          </p15:clr>
        </p15:guide>
        <p15:guide id="13" pos="3000">
          <p15:clr>
            <a:srgbClr val="F26B43"/>
          </p15:clr>
        </p15:guide>
        <p15:guide id="14" pos="3800">
          <p15:clr>
            <a:srgbClr val="F26B43"/>
          </p15:clr>
        </p15:guide>
        <p15:guide id="15" pos="3840">
          <p15:clr>
            <a:srgbClr val="A4A3A4"/>
          </p15:clr>
        </p15:guide>
        <p15:guide id="16" pos="3880">
          <p15:clr>
            <a:srgbClr val="F26B43"/>
          </p15:clr>
        </p15:guide>
        <p15:guide id="17" pos="4680">
          <p15:clr>
            <a:srgbClr val="F26B43"/>
          </p15:clr>
        </p15:guide>
        <p15:guide id="18" pos="4720">
          <p15:clr>
            <a:srgbClr val="A4A3A4"/>
          </p15:clr>
        </p15:guide>
        <p15:guide id="19" pos="4760">
          <p15:clr>
            <a:srgbClr val="F26B43"/>
          </p15:clr>
        </p15:guide>
        <p15:guide id="20" pos="5560">
          <p15:clr>
            <a:srgbClr val="F26B43"/>
          </p15:clr>
        </p15:guide>
        <p15:guide id="21" pos="5600">
          <p15:clr>
            <a:srgbClr val="A4A3A4"/>
          </p15:clr>
        </p15:guide>
        <p15:guide id="22" pos="5640">
          <p15:clr>
            <a:srgbClr val="F26B43"/>
          </p15:clr>
        </p15:guide>
        <p15:guide id="23" pos="6440">
          <p15:clr>
            <a:srgbClr val="F26B43"/>
          </p15:clr>
        </p15:guide>
        <p15:guide id="24" pos="6480">
          <p15:clr>
            <a:srgbClr val="A4A3A4"/>
          </p15:clr>
        </p15:guide>
        <p15:guide id="25" pos="6520">
          <p15:clr>
            <a:srgbClr val="F26B43"/>
          </p15:clr>
        </p15:guide>
        <p15:guide id="26" pos="7320">
          <p15:clr>
            <a:srgbClr val="F26B43"/>
          </p15:clr>
        </p15:guide>
        <p15:guide id="28" orient="horz">
          <p15:clr>
            <a:srgbClr val="F26B43"/>
          </p15:clr>
        </p15:guide>
        <p15:guide id="29" orient="horz" pos="4320">
          <p15:clr>
            <a:srgbClr val="A4A3A4"/>
          </p15:clr>
        </p15:guide>
        <p15:guide id="30" orient="horz" pos="240">
          <p15:clr>
            <a:srgbClr val="A4A3A4"/>
          </p15:clr>
        </p15:guide>
        <p15:guide id="31" orient="horz" pos="360">
          <p15:clr>
            <a:srgbClr val="F26B43"/>
          </p15:clr>
        </p15:guide>
        <p15:guide id="32" orient="horz" pos="440">
          <p15:clr>
            <a:srgbClr val="A4A3A4"/>
          </p15:clr>
        </p15:guide>
        <p15:guide id="33" orient="horz" pos="480">
          <p15:clr>
            <a:srgbClr val="A4A3A4"/>
          </p15:clr>
        </p15:guide>
        <p15:guide id="34" orient="horz" pos="520">
          <p15:clr>
            <a:srgbClr val="A4A3A4"/>
          </p15:clr>
        </p15:guide>
        <p15:guide id="35" orient="horz" pos="1320">
          <p15:clr>
            <a:srgbClr val="F26B43"/>
          </p15:clr>
        </p15:guide>
        <p15:guide id="36" orient="horz" pos="1360">
          <p15:clr>
            <a:srgbClr val="A4A3A4"/>
          </p15:clr>
        </p15:guide>
        <p15:guide id="37" orient="horz" pos="1400">
          <p15:clr>
            <a:srgbClr val="F26B43"/>
          </p15:clr>
        </p15:guide>
        <p15:guide id="38" orient="horz" pos="2200">
          <p15:clr>
            <a:srgbClr val="F26B43"/>
          </p15:clr>
        </p15:guide>
        <p15:guide id="39" orient="horz" pos="2240">
          <p15:clr>
            <a:srgbClr val="A4A3A4"/>
          </p15:clr>
        </p15:guide>
        <p15:guide id="40" orient="horz" pos="2280">
          <p15:clr>
            <a:srgbClr val="F26B43"/>
          </p15:clr>
        </p15:guide>
        <p15:guide id="41" orient="horz" pos="3080">
          <p15:clr>
            <a:srgbClr val="F26B43"/>
          </p15:clr>
        </p15:guide>
        <p15:guide id="42" orient="horz" pos="3120">
          <p15:clr>
            <a:srgbClr val="A4A3A4"/>
          </p15:clr>
        </p15:guide>
        <p15:guide id="43" orient="horz" pos="3160">
          <p15:clr>
            <a:srgbClr val="F26B43"/>
          </p15:clr>
        </p15:guide>
        <p15:guide id="44" orient="horz" pos="3960">
          <p15:clr>
            <a:srgbClr val="F26B43"/>
          </p15:clr>
        </p15:guide>
        <p15:guide id="45" orient="horz" pos="4080">
          <p15:clr>
            <a:srgbClr val="A4A3A4"/>
          </p15:clr>
        </p15:guide>
        <p15:guide id="46" orient="horz" pos="4240">
          <p15:clr>
            <a:srgbClr val="A4A3A4"/>
          </p15:clr>
        </p15:guide>
        <p15:guide id="47" orient="horz" pos="880">
          <p15:clr>
            <a:srgbClr val="F26B43"/>
          </p15:clr>
        </p15:guide>
        <p15:guide id="48" orient="horz" pos="960">
          <p15:clr>
            <a:srgbClr val="F26B43"/>
          </p15:clr>
        </p15:guide>
        <p15:guide id="49" orient="horz" pos="1760">
          <p15:clr>
            <a:srgbClr val="F26B43"/>
          </p15:clr>
        </p15:guide>
        <p15:guide id="50" orient="horz" pos="1840">
          <p15:clr>
            <a:srgbClr val="F26B43"/>
          </p15:clr>
        </p15:guide>
        <p15:guide id="51" orient="horz" pos="2640">
          <p15:clr>
            <a:srgbClr val="F26B43"/>
          </p15:clr>
        </p15:guide>
        <p15:guide id="52" orient="horz" pos="2720">
          <p15:clr>
            <a:srgbClr val="F26B43"/>
          </p15:clr>
        </p15:guide>
        <p15:guide id="53" orient="horz" pos="3520">
          <p15:clr>
            <a:srgbClr val="F26B43"/>
          </p15:clr>
        </p15:guide>
        <p15:guide id="54" orient="horz" pos="3600">
          <p15:clr>
            <a:srgbClr val="F26B43"/>
          </p15:clr>
        </p15:guide>
        <p15:guide id="55" orient="horz" pos="2680">
          <p15:clr>
            <a:srgbClr val="A4A3A4"/>
          </p15:clr>
        </p15:guide>
        <p15:guide id="56" orient="horz" pos="1800">
          <p15:clr>
            <a:srgbClr val="A4A3A4"/>
          </p15:clr>
        </p15:guide>
        <p15:guide id="57" orient="horz" pos="920">
          <p15:clr>
            <a:srgbClr val="A4A3A4"/>
          </p15:clr>
        </p15:guide>
        <p15:guide id="58" orient="horz" pos="720">
          <p15:clr>
            <a:srgbClr val="F26B43"/>
          </p15:clr>
        </p15:guide>
        <p15:guide id="59" orient="horz" pos="3560">
          <p15:clr>
            <a:srgbClr val="A4A3A4"/>
          </p15:clr>
        </p15:guide>
        <p15:guide id="61" pos="7500">
          <p15:clr>
            <a:srgbClr val="A4A3A4"/>
          </p15:clr>
        </p15:guide>
        <p15:guide id="62" pos="180">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5" Type="http://schemas.openxmlformats.org/officeDocument/2006/relationships/image" Target="../media/image12.sv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31.xml"/><Relationship Id="rId4" Type="http://schemas.openxmlformats.org/officeDocument/2006/relationships/image" Target="../media/image21.sv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8.xml.rels><?xml version="1.0" encoding="UTF-8" standalone="yes"?>
<Relationships xmlns="http://schemas.openxmlformats.org/package/2006/relationships"><Relationship Id="rId3" Type="http://schemas.openxmlformats.org/officeDocument/2006/relationships/hyperlink" Target="https://pixabay.com/en/runner-obstacle-run-sport-jump-555074/" TargetMode="External"/><Relationship Id="rId2" Type="http://schemas.openxmlformats.org/officeDocument/2006/relationships/image" Target="../media/image19.jpg"/><Relationship Id="rId1" Type="http://schemas.openxmlformats.org/officeDocument/2006/relationships/slideLayout" Target="../slideLayouts/slideLayout4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D9ABE-B112-55D5-535D-AC3F16A56747}"/>
              </a:ext>
            </a:extLst>
          </p:cNvPr>
          <p:cNvSpPr>
            <a:spLocks noGrp="1"/>
          </p:cNvSpPr>
          <p:nvPr>
            <p:ph type="ctrTitle"/>
          </p:nvPr>
        </p:nvSpPr>
        <p:spPr>
          <a:xfrm>
            <a:off x="508000" y="1851439"/>
            <a:ext cx="5461000" cy="2057400"/>
          </a:xfrm>
        </p:spPr>
        <p:txBody>
          <a:bodyPr>
            <a:normAutofit fontScale="90000"/>
          </a:bodyPr>
          <a:lstStyle/>
          <a:p>
            <a:r>
              <a:rPr lang="en-US" sz="4800" dirty="0">
                <a:effectLst/>
                <a:latin typeface="Aptos" panose="020B0004020202020204" pitchFamily="34" charset="0"/>
                <a:ea typeface="Aptos" panose="020B0004020202020204" pitchFamily="34" charset="0"/>
                <a:cs typeface="Times New Roman" panose="02020603050405020304" pitchFamily="18" charset="0"/>
              </a:rPr>
              <a:t>Lab - Implementing CRUD Operations </a:t>
            </a:r>
            <a:br>
              <a:rPr lang="en-US" sz="4800" dirty="0">
                <a:effectLst/>
                <a:latin typeface="Aptos" panose="020B0004020202020204" pitchFamily="34" charset="0"/>
                <a:ea typeface="Aptos" panose="020B0004020202020204" pitchFamily="34" charset="0"/>
                <a:cs typeface="Times New Roman" panose="02020603050405020304" pitchFamily="18" charset="0"/>
              </a:rPr>
            </a:br>
            <a:br>
              <a:rPr lang="en-US" sz="4000" dirty="0"/>
            </a:br>
            <a:endParaRPr lang="en-GB" sz="4000" dirty="0"/>
          </a:p>
        </p:txBody>
      </p:sp>
      <p:sp>
        <p:nvSpPr>
          <p:cNvPr id="3" name="Subtitle 2">
            <a:extLst>
              <a:ext uri="{FF2B5EF4-FFF2-40B4-BE49-F238E27FC236}">
                <a16:creationId xmlns:a16="http://schemas.microsoft.com/office/drawing/2014/main" id="{C6C9D411-C69B-D364-0370-DEBD64A10DB8}"/>
              </a:ext>
            </a:extLst>
          </p:cNvPr>
          <p:cNvSpPr>
            <a:spLocks noGrp="1"/>
          </p:cNvSpPr>
          <p:nvPr>
            <p:ph type="subTitle" idx="1"/>
          </p:nvPr>
        </p:nvSpPr>
        <p:spPr>
          <a:xfrm>
            <a:off x="571500" y="4398043"/>
            <a:ext cx="5461000" cy="2057400"/>
          </a:xfrm>
        </p:spPr>
        <p:txBody>
          <a:bodyPr>
            <a:normAutofit fontScale="85000" lnSpcReduction="10000"/>
          </a:bodyPr>
          <a:lstStyle/>
          <a:p>
            <a:pPr lvl="0"/>
            <a:r>
              <a:rPr lang="en-US" sz="2800" dirty="0"/>
              <a:t>Patrick W. Jamieson, M.D.</a:t>
            </a:r>
          </a:p>
          <a:p>
            <a:pPr lvl="0"/>
            <a:r>
              <a:rPr lang="en-US" sz="2800" dirty="0"/>
              <a:t>Technical Product Manager</a:t>
            </a:r>
          </a:p>
          <a:p>
            <a:pPr lvl="0"/>
            <a:endParaRPr lang="en-US" sz="2800" dirty="0"/>
          </a:p>
          <a:p>
            <a:pPr lvl="0" hangingPunct="0">
              <a:buClrTx/>
              <a:buSzTx/>
              <a:defRPr sz="2400">
                <a:latin typeface="+mj-lt"/>
                <a:ea typeface="+mj-ea"/>
                <a:cs typeface="+mj-cs"/>
                <a:sym typeface="Avenir Next Regular"/>
              </a:defRPr>
            </a:pPr>
            <a:r>
              <a:rPr lang="en-US" sz="2800" kern="0" dirty="0">
                <a:solidFill>
                  <a:srgbClr val="000000"/>
                </a:solidFill>
                <a:latin typeface="Avenir Next Regular"/>
                <a:sym typeface="Avenir Next Regular"/>
              </a:rPr>
              <a:t>Russ Leftwich, M.D.</a:t>
            </a:r>
          </a:p>
          <a:p>
            <a:pPr lvl="0" hangingPunct="0">
              <a:buClrTx/>
              <a:buSzTx/>
              <a:defRPr sz="2400">
                <a:latin typeface="+mj-lt"/>
                <a:ea typeface="+mj-ea"/>
                <a:cs typeface="+mj-cs"/>
                <a:sym typeface="Avenir Next Regular"/>
              </a:defRPr>
            </a:pPr>
            <a:r>
              <a:rPr lang="en-US" sz="2800" kern="0" dirty="0">
                <a:solidFill>
                  <a:srgbClr val="000000"/>
                </a:solidFill>
                <a:latin typeface="Avenir Next Regular"/>
                <a:sym typeface="Avenir Next Regular"/>
              </a:rPr>
              <a:t>Senior Clinical Advisor, Interoperability</a:t>
            </a:r>
          </a:p>
          <a:p>
            <a:pPr lvl="0"/>
            <a:endParaRPr lang="en-US" dirty="0"/>
          </a:p>
        </p:txBody>
      </p:sp>
      <p:pic>
        <p:nvPicPr>
          <p:cNvPr id="19" name="Camera 18">
            <a:extLst>
              <a:ext uri="{FF2B5EF4-FFF2-40B4-BE49-F238E27FC236}">
                <a16:creationId xmlns:a16="http://schemas.microsoft.com/office/drawing/2014/main" id="{F3B64C25-7776-3FAB-9D9C-FD1D1360685F}"/>
              </a:ext>
            </a:extLst>
          </p:cNvPr>
          <p:cNvPicPr>
            <a:picLocks noChangeAspect="1"/>
            <a:extLst>
              <a:ext uri="{51228E76-BA90-4043-B771-695A4F85340A}">
                <alf:liveFeedProps xmlns:alf="http://schemas.microsoft.com/office/drawing/2021/livefeed"/>
              </a:ext>
            </a:extLst>
          </p:cNvPicPr>
          <p:nvPr/>
        </p:nvPicPr>
        <p:blipFill>
          <a:blip r:embed="rId4">
            <a:extLst>
              <a:ext uri="{96DAC541-7B7A-43D3-8B79-37D633B846F1}">
                <asvg:svgBlip xmlns:asvg="http://schemas.microsoft.com/office/drawing/2016/SVG/main" r:embed="rId5"/>
              </a:ext>
            </a:extLst>
          </a:blip>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467544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FA2EA-5A3D-AF55-26D4-416946EE3B67}"/>
              </a:ext>
            </a:extLst>
          </p:cNvPr>
          <p:cNvSpPr>
            <a:spLocks noGrp="1"/>
          </p:cNvSpPr>
          <p:nvPr>
            <p:ph type="title"/>
          </p:nvPr>
        </p:nvSpPr>
        <p:spPr/>
        <p:txBody>
          <a:bodyPr/>
          <a:lstStyle/>
          <a:p>
            <a:r>
              <a:rPr lang="en-US" dirty="0"/>
              <a:t>FHIR Operations Summary</a:t>
            </a:r>
          </a:p>
        </p:txBody>
      </p:sp>
      <p:graphicFrame>
        <p:nvGraphicFramePr>
          <p:cNvPr id="4" name="Content Placeholder 3">
            <a:extLst>
              <a:ext uri="{FF2B5EF4-FFF2-40B4-BE49-F238E27FC236}">
                <a16:creationId xmlns:a16="http://schemas.microsoft.com/office/drawing/2014/main" id="{457B0376-632E-1CD0-3D5B-28468443BDDA}"/>
              </a:ext>
            </a:extLst>
          </p:cNvPr>
          <p:cNvGraphicFramePr>
            <a:graphicFrameLocks noGrp="1"/>
          </p:cNvGraphicFramePr>
          <p:nvPr>
            <p:ph sz="half" idx="1"/>
            <p:extLst>
              <p:ext uri="{D42A27DB-BD31-4B8C-83A1-F6EECF244321}">
                <p14:modId xmlns:p14="http://schemas.microsoft.com/office/powerpoint/2010/main" val="408959671"/>
              </p:ext>
            </p:extLst>
          </p:nvPr>
        </p:nvGraphicFramePr>
        <p:xfrm>
          <a:off x="571500" y="1524000"/>
          <a:ext cx="11049000" cy="3210560"/>
        </p:xfrm>
        <a:graphic>
          <a:graphicData uri="http://schemas.openxmlformats.org/drawingml/2006/table">
            <a:tbl>
              <a:tblPr firstRow="1" bandRow="1">
                <a:tableStyleId>{073A0DAA-6AF3-43AB-8588-CEC1D06C72B9}</a:tableStyleId>
              </a:tblPr>
              <a:tblGrid>
                <a:gridCol w="2762250">
                  <a:extLst>
                    <a:ext uri="{9D8B030D-6E8A-4147-A177-3AD203B41FA5}">
                      <a16:colId xmlns:a16="http://schemas.microsoft.com/office/drawing/2014/main" val="87994682"/>
                    </a:ext>
                  </a:extLst>
                </a:gridCol>
                <a:gridCol w="2762250">
                  <a:extLst>
                    <a:ext uri="{9D8B030D-6E8A-4147-A177-3AD203B41FA5}">
                      <a16:colId xmlns:a16="http://schemas.microsoft.com/office/drawing/2014/main" val="2422840341"/>
                    </a:ext>
                  </a:extLst>
                </a:gridCol>
                <a:gridCol w="2762250">
                  <a:extLst>
                    <a:ext uri="{9D8B030D-6E8A-4147-A177-3AD203B41FA5}">
                      <a16:colId xmlns:a16="http://schemas.microsoft.com/office/drawing/2014/main" val="2956838396"/>
                    </a:ext>
                  </a:extLst>
                </a:gridCol>
                <a:gridCol w="2762250">
                  <a:extLst>
                    <a:ext uri="{9D8B030D-6E8A-4147-A177-3AD203B41FA5}">
                      <a16:colId xmlns:a16="http://schemas.microsoft.com/office/drawing/2014/main" val="2162693515"/>
                    </a:ext>
                  </a:extLst>
                </a:gridCol>
              </a:tblGrid>
              <a:tr h="370840">
                <a:tc>
                  <a:txBody>
                    <a:bodyPr/>
                    <a:lstStyle/>
                    <a:p>
                      <a:r>
                        <a:rPr lang="en-US" dirty="0"/>
                        <a:t>Dimension</a:t>
                      </a:r>
                    </a:p>
                  </a:txBody>
                  <a:tcPr/>
                </a:tc>
                <a:tc>
                  <a:txBody>
                    <a:bodyPr/>
                    <a:lstStyle/>
                    <a:p>
                      <a:r>
                        <a:rPr lang="en-US" dirty="0"/>
                        <a:t>CREATE</a:t>
                      </a:r>
                    </a:p>
                  </a:txBody>
                  <a:tcPr/>
                </a:tc>
                <a:tc>
                  <a:txBody>
                    <a:bodyPr/>
                    <a:lstStyle/>
                    <a:p>
                      <a:r>
                        <a:rPr lang="en-US" dirty="0"/>
                        <a:t>UPDATE</a:t>
                      </a:r>
                    </a:p>
                  </a:txBody>
                  <a:tcPr/>
                </a:tc>
                <a:tc>
                  <a:txBody>
                    <a:bodyPr/>
                    <a:lstStyle/>
                    <a:p>
                      <a:r>
                        <a:rPr lang="en-US" dirty="0"/>
                        <a:t>PATCH</a:t>
                      </a:r>
                    </a:p>
                  </a:txBody>
                  <a:tcPr/>
                </a:tc>
                <a:extLst>
                  <a:ext uri="{0D108BD9-81ED-4DB2-BD59-A6C34878D82A}">
                    <a16:rowId xmlns:a16="http://schemas.microsoft.com/office/drawing/2014/main" val="986697214"/>
                  </a:ext>
                </a:extLst>
              </a:tr>
              <a:tr h="370840">
                <a:tc>
                  <a:txBody>
                    <a:bodyPr/>
                    <a:lstStyle/>
                    <a:p>
                      <a:r>
                        <a:rPr lang="en-US" dirty="0"/>
                        <a:t>HTTP Method</a:t>
                      </a:r>
                    </a:p>
                  </a:txBody>
                  <a:tcPr/>
                </a:tc>
                <a:tc>
                  <a:txBody>
                    <a:bodyPr/>
                    <a:lstStyle/>
                    <a:p>
                      <a:r>
                        <a:rPr lang="en-US" dirty="0"/>
                        <a:t>POST</a:t>
                      </a:r>
                    </a:p>
                  </a:txBody>
                  <a:tcPr/>
                </a:tc>
                <a:tc>
                  <a:txBody>
                    <a:bodyPr/>
                    <a:lstStyle/>
                    <a:p>
                      <a:r>
                        <a:rPr lang="en-US" dirty="0"/>
                        <a:t>PUT</a:t>
                      </a:r>
                    </a:p>
                  </a:txBody>
                  <a:tcPr/>
                </a:tc>
                <a:tc>
                  <a:txBody>
                    <a:bodyPr/>
                    <a:lstStyle/>
                    <a:p>
                      <a:r>
                        <a:rPr lang="en-US" dirty="0"/>
                        <a:t>PATCH</a:t>
                      </a:r>
                    </a:p>
                  </a:txBody>
                  <a:tcPr/>
                </a:tc>
                <a:extLst>
                  <a:ext uri="{0D108BD9-81ED-4DB2-BD59-A6C34878D82A}">
                    <a16:rowId xmlns:a16="http://schemas.microsoft.com/office/drawing/2014/main" val="1490645889"/>
                  </a:ext>
                </a:extLst>
              </a:tr>
              <a:tr h="370840">
                <a:tc>
                  <a:txBody>
                    <a:bodyPr/>
                    <a:lstStyle/>
                    <a:p>
                      <a:r>
                        <a:rPr lang="en-US" dirty="0"/>
                        <a:t>Update Granularity</a:t>
                      </a:r>
                    </a:p>
                  </a:txBody>
                  <a:tcPr/>
                </a:tc>
                <a:tc>
                  <a:txBody>
                    <a:bodyPr/>
                    <a:lstStyle/>
                    <a:p>
                      <a:r>
                        <a:rPr lang="en-US" dirty="0"/>
                        <a:t>Entire resource is created</a:t>
                      </a:r>
                    </a:p>
                  </a:txBody>
                  <a:tcPr/>
                </a:tc>
                <a:tc>
                  <a:txBody>
                    <a:bodyPr/>
                    <a:lstStyle/>
                    <a:p>
                      <a:r>
                        <a:rPr lang="en-US" dirty="0"/>
                        <a:t>Entire resource is replaced</a:t>
                      </a:r>
                    </a:p>
                  </a:txBody>
                  <a:tcPr/>
                </a:tc>
                <a:tc>
                  <a:txBody>
                    <a:bodyPr/>
                    <a:lstStyle/>
                    <a:p>
                      <a:r>
                        <a:rPr lang="en-US" dirty="0"/>
                        <a:t>Only the changed elements are modified</a:t>
                      </a:r>
                    </a:p>
                  </a:txBody>
                  <a:tcPr/>
                </a:tc>
                <a:extLst>
                  <a:ext uri="{0D108BD9-81ED-4DB2-BD59-A6C34878D82A}">
                    <a16:rowId xmlns:a16="http://schemas.microsoft.com/office/drawing/2014/main" val="1779029852"/>
                  </a:ext>
                </a:extLst>
              </a:tr>
              <a:tr h="370840">
                <a:tc>
                  <a:txBody>
                    <a:bodyPr/>
                    <a:lstStyle/>
                    <a:p>
                      <a:r>
                        <a:rPr lang="en-US" dirty="0"/>
                        <a:t>Payload Complexity</a:t>
                      </a:r>
                    </a:p>
                  </a:txBody>
                  <a:tcPr/>
                </a:tc>
                <a:tc>
                  <a:txBody>
                    <a:bodyPr/>
                    <a:lstStyle/>
                    <a:p>
                      <a:r>
                        <a:rPr lang="en-US" dirty="0"/>
                        <a:t>Full resource JSON is required</a:t>
                      </a:r>
                    </a:p>
                  </a:txBody>
                  <a:tcPr/>
                </a:tc>
                <a:tc>
                  <a:txBody>
                    <a:bodyPr/>
                    <a:lstStyle/>
                    <a:p>
                      <a:r>
                        <a:rPr lang="en-US" dirty="0"/>
                        <a:t>Full resource JSON with complete state must be provided</a:t>
                      </a:r>
                    </a:p>
                  </a:txBody>
                  <a:tcPr/>
                </a:tc>
                <a:tc>
                  <a:txBody>
                    <a:bodyPr/>
                    <a:lstStyle/>
                    <a:p>
                      <a:r>
                        <a:rPr lang="en-US" dirty="0"/>
                        <a:t>Only the changes are sent (e.g., using JSON Patch)</a:t>
                      </a:r>
                    </a:p>
                  </a:txBody>
                  <a:tcPr/>
                </a:tc>
                <a:extLst>
                  <a:ext uri="{0D108BD9-81ED-4DB2-BD59-A6C34878D82A}">
                    <a16:rowId xmlns:a16="http://schemas.microsoft.com/office/drawing/2014/main" val="1178399024"/>
                  </a:ext>
                </a:extLst>
              </a:tr>
              <a:tr h="370840">
                <a:tc>
                  <a:txBody>
                    <a:bodyPr/>
                    <a:lstStyle/>
                    <a:p>
                      <a:r>
                        <a:rPr lang="en-US" dirty="0"/>
                        <a:t>Error Handling</a:t>
                      </a:r>
                    </a:p>
                  </a:txBody>
                  <a:tcPr/>
                </a:tc>
                <a:tc>
                  <a:txBody>
                    <a:bodyPr/>
                    <a:lstStyle/>
                    <a:p>
                      <a:r>
                        <a:rPr lang="en-US" dirty="0"/>
                        <a:t>Validation errors if required fields are missing</a:t>
                      </a:r>
                    </a:p>
                  </a:txBody>
                  <a:tcPr/>
                </a:tc>
                <a:tc>
                  <a:txBody>
                    <a:bodyPr/>
                    <a:lstStyle/>
                    <a:p>
                      <a:r>
                        <a:rPr lang="en-US" dirty="0"/>
                        <a:t>Concurrency errors (e.g., version mismatch via ETag)</a:t>
                      </a:r>
                    </a:p>
                  </a:txBody>
                  <a:tcPr/>
                </a:tc>
                <a:tc>
                  <a:txBody>
                    <a:bodyPr/>
                    <a:lstStyle/>
                    <a:p>
                      <a:r>
                        <a:rPr lang="en-US" dirty="0"/>
                        <a:t>Minimal change errors if patch operations do not apply</a:t>
                      </a:r>
                    </a:p>
                  </a:txBody>
                  <a:tcPr/>
                </a:tc>
                <a:extLst>
                  <a:ext uri="{0D108BD9-81ED-4DB2-BD59-A6C34878D82A}">
                    <a16:rowId xmlns:a16="http://schemas.microsoft.com/office/drawing/2014/main" val="3822451390"/>
                  </a:ext>
                </a:extLst>
              </a:tr>
            </a:tbl>
          </a:graphicData>
        </a:graphic>
      </p:graphicFrame>
    </p:spTree>
    <p:extLst>
      <p:ext uri="{BB962C8B-B14F-4D97-AF65-F5344CB8AC3E}">
        <p14:creationId xmlns:p14="http://schemas.microsoft.com/office/powerpoint/2010/main" val="29939615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500" y="381000"/>
            <a:ext cx="11049000" cy="761997"/>
          </a:xfrm>
        </p:spPr>
        <p:txBody>
          <a:bodyPr vert="horz" lIns="91440" tIns="45720" rIns="91440" bIns="45720" rtlCol="0" anchor="ctr">
            <a:normAutofit/>
          </a:bodyPr>
          <a:lstStyle/>
          <a:p>
            <a:r>
              <a:rPr lang="en-US" kern="1200"/>
              <a:t>Thank you.</a:t>
            </a:r>
          </a:p>
        </p:txBody>
      </p:sp>
      <p:pic>
        <p:nvPicPr>
          <p:cNvPr id="6" name="Graphic 5" descr="Handshake">
            <a:extLst>
              <a:ext uri="{FF2B5EF4-FFF2-40B4-BE49-F238E27FC236}">
                <a16:creationId xmlns:a16="http://schemas.microsoft.com/office/drawing/2014/main" id="{141AFE2E-1129-1F15-884E-9372975C4EE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745727" y="1364974"/>
            <a:ext cx="4714876" cy="4714876"/>
          </a:xfrm>
          <a:prstGeom prst="rect">
            <a:avLst/>
          </a:prstGeom>
          <a:ln w="25400" cap="rnd">
            <a:solidFill>
              <a:schemeClr val="bg1"/>
            </a:solidFill>
            <a:round/>
          </a:ln>
          <a:effectLst>
            <a:outerShdw blurRad="508000" dist="101600" dir="5400000" algn="ctr" rotWithShape="0">
              <a:srgbClr val="000000">
                <a:alpha val="22000"/>
              </a:srgbClr>
            </a:outerShdw>
          </a:effectLst>
        </p:spPr>
      </p:pic>
    </p:spTree>
    <p:extLst>
      <p:ext uri="{BB962C8B-B14F-4D97-AF65-F5344CB8AC3E}">
        <p14:creationId xmlns:p14="http://schemas.microsoft.com/office/powerpoint/2010/main" val="32458589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7A2E09-2F07-4846-A020-00FD1DEB931B}"/>
              </a:ext>
            </a:extLst>
          </p:cNvPr>
          <p:cNvSpPr>
            <a:spLocks noGrp="1"/>
          </p:cNvSpPr>
          <p:nvPr>
            <p:ph type="title"/>
          </p:nvPr>
        </p:nvSpPr>
        <p:spPr>
          <a:xfrm>
            <a:off x="571500" y="381000"/>
            <a:ext cx="11049000" cy="762000"/>
          </a:xfrm>
        </p:spPr>
        <p:txBody>
          <a:bodyPr anchor="ctr">
            <a:normAutofit/>
          </a:bodyPr>
          <a:lstStyle/>
          <a:p>
            <a:r>
              <a:rPr lang="en-US" dirty="0"/>
              <a:t>Objectives</a:t>
            </a:r>
          </a:p>
        </p:txBody>
      </p:sp>
      <p:graphicFrame>
        <p:nvGraphicFramePr>
          <p:cNvPr id="7" name="Content Placeholder 4">
            <a:extLst>
              <a:ext uri="{FF2B5EF4-FFF2-40B4-BE49-F238E27FC236}">
                <a16:creationId xmlns:a16="http://schemas.microsoft.com/office/drawing/2014/main" id="{965F0833-FD52-765F-8665-D2AEFAFE4B15}"/>
              </a:ext>
            </a:extLst>
          </p:cNvPr>
          <p:cNvGraphicFramePr>
            <a:graphicFrameLocks noGrp="1"/>
          </p:cNvGraphicFramePr>
          <p:nvPr>
            <p:ph sz="half" idx="1"/>
            <p:extLst>
              <p:ext uri="{D42A27DB-BD31-4B8C-83A1-F6EECF244321}">
                <p14:modId xmlns:p14="http://schemas.microsoft.com/office/powerpoint/2010/main" val="2136426539"/>
              </p:ext>
            </p:extLst>
          </p:nvPr>
        </p:nvGraphicFramePr>
        <p:xfrm>
          <a:off x="571500" y="1524000"/>
          <a:ext cx="11049000" cy="47625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60994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45E952F-EEF9-20F6-E445-E8C041C4CD98}"/>
              </a:ext>
            </a:extLst>
          </p:cNvPr>
          <p:cNvSpPr>
            <a:spLocks noGrp="1"/>
          </p:cNvSpPr>
          <p:nvPr>
            <p:ph type="title"/>
          </p:nvPr>
        </p:nvSpPr>
        <p:spPr/>
        <p:txBody>
          <a:bodyPr>
            <a:normAutofit/>
          </a:bodyPr>
          <a:lstStyle/>
          <a:p>
            <a:r>
              <a:rPr lang="en-US" sz="3600" dirty="0"/>
              <a:t>Overview of </a:t>
            </a:r>
            <a:r>
              <a:rPr lang="en-US" sz="3600" b="1" dirty="0"/>
              <a:t>CRUD</a:t>
            </a:r>
            <a:r>
              <a:rPr lang="en-US" sz="3600" dirty="0"/>
              <a:t> operations</a:t>
            </a:r>
          </a:p>
        </p:txBody>
      </p:sp>
      <p:sp>
        <p:nvSpPr>
          <p:cNvPr id="6" name="Content Placeholder 5">
            <a:extLst>
              <a:ext uri="{FF2B5EF4-FFF2-40B4-BE49-F238E27FC236}">
                <a16:creationId xmlns:a16="http://schemas.microsoft.com/office/drawing/2014/main" id="{37789D26-51D0-306F-B413-D9981B6C81EB}"/>
              </a:ext>
            </a:extLst>
          </p:cNvPr>
          <p:cNvSpPr>
            <a:spLocks noGrp="1"/>
          </p:cNvSpPr>
          <p:nvPr>
            <p:ph sz="half" idx="1"/>
          </p:nvPr>
        </p:nvSpPr>
        <p:spPr/>
        <p:txBody>
          <a:bodyPr>
            <a:normAutofit/>
          </a:bodyPr>
          <a:lstStyle/>
          <a:p>
            <a:r>
              <a:rPr lang="en-US" sz="3200" dirty="0"/>
              <a:t> Create (POST)</a:t>
            </a:r>
          </a:p>
          <a:p>
            <a:r>
              <a:rPr lang="en-US" sz="3200" dirty="0"/>
              <a:t> Read (GET)</a:t>
            </a:r>
          </a:p>
          <a:p>
            <a:r>
              <a:rPr lang="en-US" sz="3200" dirty="0"/>
              <a:t> Update (PUT &amp; PATCH)</a:t>
            </a:r>
          </a:p>
          <a:p>
            <a:r>
              <a:rPr lang="en-US" sz="3200" dirty="0"/>
              <a:t> Delete (DELETE)</a:t>
            </a:r>
          </a:p>
        </p:txBody>
      </p:sp>
    </p:spTree>
    <p:extLst>
      <p:ext uri="{BB962C8B-B14F-4D97-AF65-F5344CB8AC3E}">
        <p14:creationId xmlns:p14="http://schemas.microsoft.com/office/powerpoint/2010/main" val="858260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E27C2-BAFF-FB3E-2C96-2515BF3082C3}"/>
              </a:ext>
            </a:extLst>
          </p:cNvPr>
          <p:cNvSpPr>
            <a:spLocks noGrp="1"/>
          </p:cNvSpPr>
          <p:nvPr>
            <p:ph type="title"/>
          </p:nvPr>
        </p:nvSpPr>
        <p:spPr>
          <a:xfrm>
            <a:off x="571500" y="381000"/>
            <a:ext cx="11049000" cy="762000"/>
          </a:xfrm>
        </p:spPr>
        <p:txBody>
          <a:bodyPr vert="horz" lIns="0" tIns="0" rIns="0" bIns="0" rtlCol="0" anchor="ctr">
            <a:normAutofit/>
          </a:bodyPr>
          <a:lstStyle/>
          <a:p>
            <a:r>
              <a:rPr lang="en-US"/>
              <a:t>FHIR URL structure</a:t>
            </a:r>
          </a:p>
        </p:txBody>
      </p:sp>
      <p:sp>
        <p:nvSpPr>
          <p:cNvPr id="7" name="TextBox 6">
            <a:extLst>
              <a:ext uri="{FF2B5EF4-FFF2-40B4-BE49-F238E27FC236}">
                <a16:creationId xmlns:a16="http://schemas.microsoft.com/office/drawing/2014/main" id="{2BB347F2-6CE2-B8E6-6F03-AF0A14675870}"/>
              </a:ext>
            </a:extLst>
          </p:cNvPr>
          <p:cNvSpPr txBox="1"/>
          <p:nvPr/>
        </p:nvSpPr>
        <p:spPr>
          <a:xfrm>
            <a:off x="478734" y="1524000"/>
            <a:ext cx="5219701" cy="954157"/>
          </a:xfrm>
          <a:prstGeom prst="rect">
            <a:avLst/>
          </a:prstGeom>
        </p:spPr>
        <p:txBody>
          <a:bodyPr vert="horz" lIns="0" tIns="0" rIns="0" bIns="0" rtlCol="0">
            <a:normAutofit/>
          </a:bodyPr>
          <a:lstStyle/>
          <a:p>
            <a:pPr>
              <a:lnSpc>
                <a:spcPct val="90000"/>
              </a:lnSpc>
              <a:spcBef>
                <a:spcPts val="1000"/>
              </a:spcBef>
              <a:buClr>
                <a:schemeClr val="tx2"/>
              </a:buClr>
              <a:buSzPct val="120000"/>
            </a:pPr>
            <a:r>
              <a:rPr lang="en-US" sz="2000" b="0" dirty="0">
                <a:effectLst/>
              </a:rPr>
              <a:t>http://127.0.0.1:8080/csp/healthshare/demo/fhir/r4/Patient/cfsb1739559272444</a:t>
            </a:r>
          </a:p>
        </p:txBody>
      </p:sp>
      <p:sp>
        <p:nvSpPr>
          <p:cNvPr id="5" name="TextBox 4">
            <a:extLst>
              <a:ext uri="{FF2B5EF4-FFF2-40B4-BE49-F238E27FC236}">
                <a16:creationId xmlns:a16="http://schemas.microsoft.com/office/drawing/2014/main" id="{2842D1F3-9B68-1B50-17B4-8D234E54CF19}"/>
              </a:ext>
            </a:extLst>
          </p:cNvPr>
          <p:cNvSpPr txBox="1"/>
          <p:nvPr/>
        </p:nvSpPr>
        <p:spPr>
          <a:xfrm>
            <a:off x="6159502" y="1524000"/>
            <a:ext cx="5460998" cy="571500"/>
          </a:xfrm>
          <a:prstGeom prst="rect">
            <a:avLst/>
          </a:prstGeom>
        </p:spPr>
        <p:txBody>
          <a:bodyPr vert="horz" lIns="0" tIns="0" rIns="0" bIns="0" rtlCol="0" anchor="t">
            <a:normAutofit/>
          </a:bodyPr>
          <a:lstStyle/>
          <a:p>
            <a:pPr>
              <a:lnSpc>
                <a:spcPct val="90000"/>
              </a:lnSpc>
              <a:spcBef>
                <a:spcPts val="1000"/>
              </a:spcBef>
              <a:buClr>
                <a:schemeClr val="tx2"/>
              </a:buClr>
              <a:buSzPct val="120000"/>
            </a:pPr>
            <a:r>
              <a:rPr lang="en-US" sz="2000" b="0" kern="1200">
                <a:solidFill>
                  <a:schemeClr val="tx2"/>
                </a:solidFill>
                <a:latin typeface="+mn-lt"/>
                <a:ea typeface="+mn-ea"/>
                <a:cs typeface="+mn-cs"/>
              </a:rPr>
              <a:t>{FHIR_Server Base}/[ResourceType]/{id}</a:t>
            </a:r>
          </a:p>
        </p:txBody>
      </p:sp>
      <p:graphicFrame>
        <p:nvGraphicFramePr>
          <p:cNvPr id="11" name="Content Placeholder 8">
            <a:extLst>
              <a:ext uri="{FF2B5EF4-FFF2-40B4-BE49-F238E27FC236}">
                <a16:creationId xmlns:a16="http://schemas.microsoft.com/office/drawing/2014/main" id="{BC3C9A99-5DCE-2AD4-7629-EE234D37BEDD}"/>
              </a:ext>
            </a:extLst>
          </p:cNvPr>
          <p:cNvGraphicFramePr>
            <a:graphicFrameLocks noGrp="1"/>
          </p:cNvGraphicFramePr>
          <p:nvPr>
            <p:ph sz="quarter" idx="4"/>
            <p:extLst>
              <p:ext uri="{D42A27DB-BD31-4B8C-83A1-F6EECF244321}">
                <p14:modId xmlns:p14="http://schemas.microsoft.com/office/powerpoint/2010/main" val="2626217610"/>
              </p:ext>
            </p:extLst>
          </p:nvPr>
        </p:nvGraphicFramePr>
        <p:xfrm>
          <a:off x="6159502" y="2222500"/>
          <a:ext cx="5460998"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18264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182F1DD-E8D9-08A2-CE6E-0E27253C58B0}"/>
              </a:ext>
            </a:extLst>
          </p:cNvPr>
          <p:cNvSpPr>
            <a:spLocks noGrp="1"/>
          </p:cNvSpPr>
          <p:nvPr>
            <p:ph type="title"/>
          </p:nvPr>
        </p:nvSpPr>
        <p:spPr/>
        <p:txBody>
          <a:bodyPr>
            <a:normAutofit/>
          </a:bodyPr>
          <a:lstStyle/>
          <a:p>
            <a:pPr algn="ctr"/>
            <a:r>
              <a:rPr lang="en-US" sz="3200" dirty="0"/>
              <a:t>FHIR Headers We Will Use</a:t>
            </a:r>
          </a:p>
        </p:txBody>
      </p:sp>
      <p:graphicFrame>
        <p:nvGraphicFramePr>
          <p:cNvPr id="10" name="Content Placeholder 9">
            <a:extLst>
              <a:ext uri="{FF2B5EF4-FFF2-40B4-BE49-F238E27FC236}">
                <a16:creationId xmlns:a16="http://schemas.microsoft.com/office/drawing/2014/main" id="{0D367804-5E84-C80E-3DE0-AFB1CD562B8C}"/>
              </a:ext>
            </a:extLst>
          </p:cNvPr>
          <p:cNvGraphicFramePr>
            <a:graphicFrameLocks noGrp="1"/>
          </p:cNvGraphicFramePr>
          <p:nvPr>
            <p:ph sz="half" idx="1"/>
            <p:extLst>
              <p:ext uri="{D42A27DB-BD31-4B8C-83A1-F6EECF244321}">
                <p14:modId xmlns:p14="http://schemas.microsoft.com/office/powerpoint/2010/main" val="2976852425"/>
              </p:ext>
            </p:extLst>
          </p:nvPr>
        </p:nvGraphicFramePr>
        <p:xfrm>
          <a:off x="571500" y="2122170"/>
          <a:ext cx="11049000" cy="4114800"/>
        </p:xfrm>
        <a:graphic>
          <a:graphicData uri="http://schemas.openxmlformats.org/drawingml/2006/table">
            <a:tbl>
              <a:tblPr/>
              <a:tblGrid>
                <a:gridCol w="3683000">
                  <a:extLst>
                    <a:ext uri="{9D8B030D-6E8A-4147-A177-3AD203B41FA5}">
                      <a16:colId xmlns:a16="http://schemas.microsoft.com/office/drawing/2014/main" val="2508185558"/>
                    </a:ext>
                  </a:extLst>
                </a:gridCol>
                <a:gridCol w="3683000">
                  <a:extLst>
                    <a:ext uri="{9D8B030D-6E8A-4147-A177-3AD203B41FA5}">
                      <a16:colId xmlns:a16="http://schemas.microsoft.com/office/drawing/2014/main" val="256785023"/>
                    </a:ext>
                  </a:extLst>
                </a:gridCol>
                <a:gridCol w="3683000">
                  <a:extLst>
                    <a:ext uri="{9D8B030D-6E8A-4147-A177-3AD203B41FA5}">
                      <a16:colId xmlns:a16="http://schemas.microsoft.com/office/drawing/2014/main" val="3145947733"/>
                    </a:ext>
                  </a:extLst>
                </a:gridCol>
              </a:tblGrid>
              <a:tr h="0">
                <a:tc>
                  <a:txBody>
                    <a:bodyPr/>
                    <a:lstStyle/>
                    <a:p>
                      <a:r>
                        <a:rPr lang="en-US" b="1"/>
                        <a:t>Header</a:t>
                      </a:r>
                      <a:endParaRPr lang="en-US"/>
                    </a:p>
                  </a:txBody>
                  <a:tcPr anchor="ctr">
                    <a:lnL>
                      <a:noFill/>
                    </a:lnL>
                    <a:lnR>
                      <a:noFill/>
                    </a:lnR>
                    <a:lnT>
                      <a:noFill/>
                    </a:lnT>
                    <a:lnB>
                      <a:noFill/>
                    </a:lnB>
                    <a:solidFill>
                      <a:schemeClr val="bg1">
                        <a:lumMod val="75000"/>
                        <a:alpha val="15000"/>
                      </a:schemeClr>
                    </a:solidFill>
                  </a:tcPr>
                </a:tc>
                <a:tc>
                  <a:txBody>
                    <a:bodyPr/>
                    <a:lstStyle/>
                    <a:p>
                      <a:r>
                        <a:rPr lang="en-US" b="1"/>
                        <a:t>Purpose</a:t>
                      </a:r>
                      <a:endParaRPr lang="en-US"/>
                    </a:p>
                  </a:txBody>
                  <a:tcPr anchor="ctr">
                    <a:lnL>
                      <a:noFill/>
                    </a:lnL>
                    <a:lnR>
                      <a:noFill/>
                    </a:lnR>
                    <a:lnT>
                      <a:noFill/>
                    </a:lnT>
                    <a:lnB>
                      <a:noFill/>
                    </a:lnB>
                    <a:solidFill>
                      <a:schemeClr val="bg1">
                        <a:lumMod val="75000"/>
                        <a:alpha val="15000"/>
                      </a:schemeClr>
                    </a:solidFill>
                  </a:tcPr>
                </a:tc>
                <a:tc>
                  <a:txBody>
                    <a:bodyPr/>
                    <a:lstStyle/>
                    <a:p>
                      <a:r>
                        <a:rPr lang="en-US" b="1" dirty="0"/>
                        <a:t>Why It’s Important</a:t>
                      </a:r>
                      <a:endParaRPr lang="en-US" dirty="0"/>
                    </a:p>
                  </a:txBody>
                  <a:tcPr anchor="ctr">
                    <a:lnL>
                      <a:noFill/>
                    </a:lnL>
                    <a:lnR>
                      <a:noFill/>
                    </a:lnR>
                    <a:lnT>
                      <a:noFill/>
                    </a:lnT>
                    <a:lnB>
                      <a:noFill/>
                    </a:lnB>
                    <a:solidFill>
                      <a:schemeClr val="bg1">
                        <a:lumMod val="75000"/>
                        <a:alpha val="15000"/>
                      </a:schemeClr>
                    </a:solidFill>
                  </a:tcPr>
                </a:tc>
                <a:extLst>
                  <a:ext uri="{0D108BD9-81ED-4DB2-BD59-A6C34878D82A}">
                    <a16:rowId xmlns:a16="http://schemas.microsoft.com/office/drawing/2014/main" val="18426740"/>
                  </a:ext>
                </a:extLst>
              </a:tr>
              <a:tr h="0">
                <a:tc>
                  <a:txBody>
                    <a:bodyPr/>
                    <a:lstStyle/>
                    <a:p>
                      <a:r>
                        <a:rPr lang="en-US"/>
                        <a:t>Authorization: Basic _System:ISCDEMO</a:t>
                      </a:r>
                    </a:p>
                  </a:txBody>
                  <a:tcPr anchor="ctr">
                    <a:lnL>
                      <a:noFill/>
                    </a:lnL>
                    <a:lnR>
                      <a:noFill/>
                    </a:lnR>
                    <a:lnT>
                      <a:noFill/>
                    </a:lnT>
                    <a:lnB>
                      <a:noFill/>
                    </a:lnB>
                    <a:noFill/>
                  </a:tcPr>
                </a:tc>
                <a:tc>
                  <a:txBody>
                    <a:bodyPr/>
                    <a:lstStyle/>
                    <a:p>
                      <a:r>
                        <a:rPr lang="en-US"/>
                        <a:t>Authentication</a:t>
                      </a:r>
                    </a:p>
                  </a:txBody>
                  <a:tcPr anchor="ctr">
                    <a:lnL>
                      <a:noFill/>
                    </a:lnL>
                    <a:lnR>
                      <a:noFill/>
                    </a:lnR>
                    <a:lnT>
                      <a:noFill/>
                    </a:lnT>
                    <a:lnB>
                      <a:noFill/>
                    </a:lnB>
                    <a:noFill/>
                  </a:tcPr>
                </a:tc>
                <a:tc>
                  <a:txBody>
                    <a:bodyPr/>
                    <a:lstStyle/>
                    <a:p>
                      <a:r>
                        <a:rPr lang="en-US" dirty="0"/>
                        <a:t>Prevents unauthorized access</a:t>
                      </a:r>
                    </a:p>
                  </a:txBody>
                  <a:tcPr anchor="ctr">
                    <a:lnL>
                      <a:noFill/>
                    </a:lnL>
                    <a:lnR>
                      <a:noFill/>
                    </a:lnR>
                    <a:lnT>
                      <a:noFill/>
                    </a:lnT>
                    <a:lnB>
                      <a:noFill/>
                    </a:lnB>
                    <a:noFill/>
                  </a:tcPr>
                </a:tc>
                <a:extLst>
                  <a:ext uri="{0D108BD9-81ED-4DB2-BD59-A6C34878D82A}">
                    <a16:rowId xmlns:a16="http://schemas.microsoft.com/office/drawing/2014/main" val="1525402120"/>
                  </a:ext>
                </a:extLst>
              </a:tr>
              <a:tr h="0">
                <a:tc>
                  <a:txBody>
                    <a:bodyPr/>
                    <a:lstStyle/>
                    <a:p>
                      <a:r>
                        <a:rPr lang="en-US"/>
                        <a:t>Accept: */*</a:t>
                      </a:r>
                    </a:p>
                  </a:txBody>
                  <a:tcPr anchor="ctr">
                    <a:lnL>
                      <a:noFill/>
                    </a:lnL>
                    <a:lnR>
                      <a:noFill/>
                    </a:lnR>
                    <a:lnT>
                      <a:noFill/>
                    </a:lnT>
                    <a:lnB>
                      <a:noFill/>
                    </a:lnB>
                    <a:noFill/>
                  </a:tcPr>
                </a:tc>
                <a:tc>
                  <a:txBody>
                    <a:bodyPr/>
                    <a:lstStyle/>
                    <a:p>
                      <a:r>
                        <a:rPr lang="en-US"/>
                        <a:t>Response format</a:t>
                      </a:r>
                    </a:p>
                  </a:txBody>
                  <a:tcPr anchor="ctr">
                    <a:lnL>
                      <a:noFill/>
                    </a:lnL>
                    <a:lnR>
                      <a:noFill/>
                    </a:lnR>
                    <a:lnT>
                      <a:noFill/>
                    </a:lnT>
                    <a:lnB>
                      <a:noFill/>
                    </a:lnB>
                    <a:noFill/>
                  </a:tcPr>
                </a:tc>
                <a:tc>
                  <a:txBody>
                    <a:bodyPr/>
                    <a:lstStyle/>
                    <a:p>
                      <a:r>
                        <a:rPr lang="en-US"/>
                        <a:t>Ensures proper content handling</a:t>
                      </a:r>
                    </a:p>
                  </a:txBody>
                  <a:tcPr anchor="ctr">
                    <a:lnL>
                      <a:noFill/>
                    </a:lnL>
                    <a:lnR>
                      <a:noFill/>
                    </a:lnR>
                    <a:lnT>
                      <a:noFill/>
                    </a:lnT>
                    <a:lnB>
                      <a:noFill/>
                    </a:lnB>
                    <a:noFill/>
                  </a:tcPr>
                </a:tc>
                <a:extLst>
                  <a:ext uri="{0D108BD9-81ED-4DB2-BD59-A6C34878D82A}">
                    <a16:rowId xmlns:a16="http://schemas.microsoft.com/office/drawing/2014/main" val="3700481658"/>
                  </a:ext>
                </a:extLst>
              </a:tr>
              <a:tr h="0">
                <a:tc>
                  <a:txBody>
                    <a:bodyPr/>
                    <a:lstStyle/>
                    <a:p>
                      <a:r>
                        <a:rPr lang="en-US" dirty="0"/>
                        <a:t>Content-Type: application/fhir+json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dirty="0">
                          <a:solidFill>
                            <a:schemeClr val="tx1"/>
                          </a:solidFill>
                          <a:effectLst/>
                          <a:latin typeface="+mn-lt"/>
                          <a:ea typeface="+mn-ea"/>
                          <a:cs typeface="+mn-cs"/>
                        </a:rPr>
                        <a:t>application/json-patch+json</a:t>
                      </a:r>
                    </a:p>
                    <a:p>
                      <a:endParaRPr lang="en-US" dirty="0"/>
                    </a:p>
                  </a:txBody>
                  <a:tcPr anchor="ctr">
                    <a:lnL>
                      <a:noFill/>
                    </a:lnL>
                    <a:lnR>
                      <a:noFill/>
                    </a:lnR>
                    <a:lnT>
                      <a:noFill/>
                    </a:lnT>
                    <a:lnB>
                      <a:noFill/>
                    </a:lnB>
                    <a:noFill/>
                  </a:tcPr>
                </a:tc>
                <a:tc>
                  <a:txBody>
                    <a:bodyPr/>
                    <a:lstStyle/>
                    <a:p>
                      <a:r>
                        <a:rPr lang="en-US" dirty="0"/>
                        <a:t>Request body format, slightly different for PATCH</a:t>
                      </a:r>
                    </a:p>
                  </a:txBody>
                  <a:tcPr anchor="ctr">
                    <a:lnL>
                      <a:noFill/>
                    </a:lnL>
                    <a:lnR>
                      <a:noFill/>
                    </a:lnR>
                    <a:lnT>
                      <a:noFill/>
                    </a:lnT>
                    <a:lnB>
                      <a:noFill/>
                    </a:lnB>
                    <a:noFill/>
                  </a:tcPr>
                </a:tc>
                <a:tc>
                  <a:txBody>
                    <a:bodyPr/>
                    <a:lstStyle/>
                    <a:p>
                      <a:r>
                        <a:rPr lang="en-US"/>
                        <a:t>Specifies the payload as FHIR JSON</a:t>
                      </a:r>
                    </a:p>
                  </a:txBody>
                  <a:tcPr anchor="ctr">
                    <a:lnL>
                      <a:noFill/>
                    </a:lnL>
                    <a:lnR>
                      <a:noFill/>
                    </a:lnR>
                    <a:lnT>
                      <a:noFill/>
                    </a:lnT>
                    <a:lnB>
                      <a:noFill/>
                    </a:lnB>
                    <a:noFill/>
                  </a:tcPr>
                </a:tc>
                <a:extLst>
                  <a:ext uri="{0D108BD9-81ED-4DB2-BD59-A6C34878D82A}">
                    <a16:rowId xmlns:a16="http://schemas.microsoft.com/office/drawing/2014/main" val="2053128098"/>
                  </a:ext>
                </a:extLst>
              </a:tr>
              <a:tr h="0">
                <a:tc>
                  <a:txBody>
                    <a:bodyPr/>
                    <a:lstStyle/>
                    <a:p>
                      <a:r>
                        <a:rPr lang="en-US"/>
                        <a:t>Accept-Encoding: gzip, deflate, br</a:t>
                      </a:r>
                    </a:p>
                  </a:txBody>
                  <a:tcPr anchor="ctr">
                    <a:lnL>
                      <a:noFill/>
                    </a:lnL>
                    <a:lnR>
                      <a:noFill/>
                    </a:lnR>
                    <a:lnT>
                      <a:noFill/>
                    </a:lnT>
                    <a:lnB>
                      <a:noFill/>
                    </a:lnB>
                    <a:noFill/>
                  </a:tcPr>
                </a:tc>
                <a:tc>
                  <a:txBody>
                    <a:bodyPr/>
                    <a:lstStyle/>
                    <a:p>
                      <a:r>
                        <a:rPr lang="en-US"/>
                        <a:t>Compression preferences</a:t>
                      </a:r>
                    </a:p>
                  </a:txBody>
                  <a:tcPr anchor="ctr">
                    <a:lnL>
                      <a:noFill/>
                    </a:lnL>
                    <a:lnR>
                      <a:noFill/>
                    </a:lnR>
                    <a:lnT>
                      <a:noFill/>
                    </a:lnT>
                    <a:lnB>
                      <a:noFill/>
                    </a:lnB>
                    <a:noFill/>
                  </a:tcPr>
                </a:tc>
                <a:tc>
                  <a:txBody>
                    <a:bodyPr/>
                    <a:lstStyle/>
                    <a:p>
                      <a:r>
                        <a:rPr lang="en-US"/>
                        <a:t>Optimizes response size &amp; speed</a:t>
                      </a:r>
                    </a:p>
                  </a:txBody>
                  <a:tcPr anchor="ctr">
                    <a:lnL>
                      <a:noFill/>
                    </a:lnL>
                    <a:lnR>
                      <a:noFill/>
                    </a:lnR>
                    <a:lnT>
                      <a:noFill/>
                    </a:lnT>
                    <a:lnB>
                      <a:noFill/>
                    </a:lnB>
                    <a:noFill/>
                  </a:tcPr>
                </a:tc>
                <a:extLst>
                  <a:ext uri="{0D108BD9-81ED-4DB2-BD59-A6C34878D82A}">
                    <a16:rowId xmlns:a16="http://schemas.microsoft.com/office/drawing/2014/main" val="1226130091"/>
                  </a:ext>
                </a:extLst>
              </a:tr>
              <a:tr h="0">
                <a:tc>
                  <a:txBody>
                    <a:bodyPr/>
                    <a:lstStyle/>
                    <a:p>
                      <a:r>
                        <a:rPr lang="en-US"/>
                        <a:t>Prefer: return=representation</a:t>
                      </a:r>
                    </a:p>
                  </a:txBody>
                  <a:tcPr anchor="ctr">
                    <a:lnL>
                      <a:noFill/>
                    </a:lnL>
                    <a:lnR>
                      <a:noFill/>
                    </a:lnR>
                    <a:lnT>
                      <a:noFill/>
                    </a:lnT>
                    <a:lnB>
                      <a:noFill/>
                    </a:lnB>
                    <a:noFill/>
                  </a:tcPr>
                </a:tc>
                <a:tc>
                  <a:txBody>
                    <a:bodyPr/>
                    <a:lstStyle/>
                    <a:p>
                      <a:r>
                        <a:rPr lang="en-US"/>
                        <a:t>Response detail level</a:t>
                      </a:r>
                    </a:p>
                  </a:txBody>
                  <a:tcPr anchor="ctr">
                    <a:lnL>
                      <a:noFill/>
                    </a:lnL>
                    <a:lnR>
                      <a:noFill/>
                    </a:lnR>
                    <a:lnT>
                      <a:noFill/>
                    </a:lnT>
                    <a:lnB>
                      <a:noFill/>
                    </a:lnB>
                    <a:noFill/>
                  </a:tcPr>
                </a:tc>
                <a:tc>
                  <a:txBody>
                    <a:bodyPr/>
                    <a:lstStyle/>
                    <a:p>
                      <a:r>
                        <a:rPr lang="en-US" dirty="0"/>
                        <a:t>Returns the full created resource</a:t>
                      </a:r>
                    </a:p>
                  </a:txBody>
                  <a:tcPr anchor="ctr">
                    <a:lnL>
                      <a:noFill/>
                    </a:lnL>
                    <a:lnR>
                      <a:noFill/>
                    </a:lnR>
                    <a:lnT>
                      <a:noFill/>
                    </a:lnT>
                    <a:lnB>
                      <a:noFill/>
                    </a:lnB>
                    <a:noFill/>
                  </a:tcPr>
                </a:tc>
                <a:extLst>
                  <a:ext uri="{0D108BD9-81ED-4DB2-BD59-A6C34878D82A}">
                    <a16:rowId xmlns:a16="http://schemas.microsoft.com/office/drawing/2014/main" val="2965592929"/>
                  </a:ext>
                </a:extLst>
              </a:tr>
            </a:tbl>
          </a:graphicData>
        </a:graphic>
      </p:graphicFrame>
    </p:spTree>
    <p:extLst>
      <p:ext uri="{BB962C8B-B14F-4D97-AF65-F5344CB8AC3E}">
        <p14:creationId xmlns:p14="http://schemas.microsoft.com/office/powerpoint/2010/main" val="36146944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D7523-BC9F-F815-2CF0-A39FFED9E8D8}"/>
              </a:ext>
            </a:extLst>
          </p:cNvPr>
          <p:cNvSpPr>
            <a:spLocks noGrp="1"/>
          </p:cNvSpPr>
          <p:nvPr>
            <p:ph type="title"/>
          </p:nvPr>
        </p:nvSpPr>
        <p:spPr/>
        <p:txBody>
          <a:bodyPr/>
          <a:lstStyle/>
          <a:p>
            <a:r>
              <a:rPr lang="en-US" dirty="0"/>
              <a:t>FHIR Lab Instructions</a:t>
            </a:r>
          </a:p>
        </p:txBody>
      </p:sp>
      <p:sp>
        <p:nvSpPr>
          <p:cNvPr id="3" name="Content Placeholder 2">
            <a:extLst>
              <a:ext uri="{FF2B5EF4-FFF2-40B4-BE49-F238E27FC236}">
                <a16:creationId xmlns:a16="http://schemas.microsoft.com/office/drawing/2014/main" id="{AAE016EA-1F3C-EAA4-9125-6E171BE9DBF9}"/>
              </a:ext>
            </a:extLst>
          </p:cNvPr>
          <p:cNvSpPr>
            <a:spLocks noGrp="1"/>
          </p:cNvSpPr>
          <p:nvPr>
            <p:ph sz="half" idx="1"/>
          </p:nvPr>
        </p:nvSpPr>
        <p:spPr/>
        <p:txBody>
          <a:bodyPr/>
          <a:lstStyle/>
          <a:p>
            <a:r>
              <a:rPr lang="en-US" dirty="0"/>
              <a:t>Read the scenario carefully and consider what FHIR resources and FHIR elements are required</a:t>
            </a:r>
          </a:p>
          <a:p>
            <a:r>
              <a:rPr lang="en-US" dirty="0"/>
              <a:t>Build a FHIR resource body using Graph Builder 2 (see lesson four) found at https://</a:t>
            </a:r>
            <a:r>
              <a:rPr lang="en-US" dirty="0" err="1"/>
              <a:t>clinfhir.com</a:t>
            </a:r>
            <a:r>
              <a:rPr lang="en-US" dirty="0"/>
              <a:t>/.</a:t>
            </a:r>
          </a:p>
          <a:p>
            <a:r>
              <a:rPr lang="en-US" dirty="0"/>
              <a:t>Create a FHIR Rest Request and Post your Resource to your FHIR server. Take special note of the returned FHIR id.</a:t>
            </a:r>
          </a:p>
          <a:p>
            <a:r>
              <a:rPr lang="en-US" dirty="0"/>
              <a:t>Retrieve the Resource you created with a Get Request and Compare it to what you sent to the server.</a:t>
            </a:r>
          </a:p>
        </p:txBody>
      </p:sp>
    </p:spTree>
    <p:extLst>
      <p:ext uri="{BB962C8B-B14F-4D97-AF65-F5344CB8AC3E}">
        <p14:creationId xmlns:p14="http://schemas.microsoft.com/office/powerpoint/2010/main" val="297357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8860AC-3DC1-A06E-AF86-8CFE2C65E250}"/>
              </a:ext>
            </a:extLst>
          </p:cNvPr>
          <p:cNvSpPr>
            <a:spLocks noGrp="1"/>
          </p:cNvSpPr>
          <p:nvPr>
            <p:ph sz="quarter" idx="13"/>
          </p:nvPr>
        </p:nvSpPr>
        <p:spPr>
          <a:xfrm>
            <a:off x="571500" y="1524000"/>
            <a:ext cx="11049000" cy="4762500"/>
          </a:xfrm>
        </p:spPr>
        <p:txBody>
          <a:bodyPr>
            <a:normAutofit/>
          </a:bodyPr>
          <a:lstStyle/>
          <a:p>
            <a:pPr marL="0" indent="0">
              <a:buNone/>
            </a:pPr>
            <a:r>
              <a:rPr lang="en-US" sz="2400" dirty="0"/>
              <a:t>Jane Smith, a 45-year-old female with a history of hypertension, visits her primary care physician after experiencing worsening headaches and occasional blurred vision over the past few weeks. Concerned about these symptoms, her doctor suspects that her blood pressure may no longer be well-controlled. During the visit, her blood pressure is measured and found to be significantly elevated at 150/95 mmHg. Based on the clinical findings, the physician decides to optimize her treatment plan. The doctor recommends starting an ACE inhibitor to better control her hypertension and reduce the risk of cardiovascular complications.</a:t>
            </a:r>
          </a:p>
        </p:txBody>
      </p:sp>
      <p:sp>
        <p:nvSpPr>
          <p:cNvPr id="2" name="Title 1">
            <a:extLst>
              <a:ext uri="{FF2B5EF4-FFF2-40B4-BE49-F238E27FC236}">
                <a16:creationId xmlns:a16="http://schemas.microsoft.com/office/drawing/2014/main" id="{AF6F2F1F-2C28-61A2-6440-F03218B9E927}"/>
              </a:ext>
            </a:extLst>
          </p:cNvPr>
          <p:cNvSpPr>
            <a:spLocks noGrp="1"/>
          </p:cNvSpPr>
          <p:nvPr>
            <p:ph type="title"/>
          </p:nvPr>
        </p:nvSpPr>
        <p:spPr>
          <a:xfrm>
            <a:off x="571500" y="381000"/>
            <a:ext cx="11049000" cy="761997"/>
          </a:xfrm>
        </p:spPr>
        <p:txBody>
          <a:bodyPr anchor="ctr">
            <a:normAutofit/>
          </a:bodyPr>
          <a:lstStyle/>
          <a:p>
            <a:r>
              <a:rPr lang="en-US" sz="2600"/>
              <a:t>Scenario: Primary Care Visit for Elevated Blood Pressure</a:t>
            </a:r>
            <a:br>
              <a:rPr lang="en-US" sz="2600"/>
            </a:br>
            <a:endParaRPr lang="en-US" sz="2600"/>
          </a:p>
        </p:txBody>
      </p:sp>
    </p:spTree>
    <p:extLst>
      <p:ext uri="{BB962C8B-B14F-4D97-AF65-F5344CB8AC3E}">
        <p14:creationId xmlns:p14="http://schemas.microsoft.com/office/powerpoint/2010/main" val="1039251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4F7531-F655-B153-6E61-3B2CB47C5B25}"/>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1116FA-8F00-813A-A2FC-464F85F80C03}"/>
              </a:ext>
            </a:extLst>
          </p:cNvPr>
          <p:cNvSpPr>
            <a:spLocks noGrp="1"/>
          </p:cNvSpPr>
          <p:nvPr>
            <p:ph sz="quarter" idx="13"/>
          </p:nvPr>
        </p:nvSpPr>
        <p:spPr>
          <a:xfrm>
            <a:off x="571500" y="1524000"/>
            <a:ext cx="5461000" cy="4762500"/>
          </a:xfrm>
        </p:spPr>
        <p:txBody>
          <a:bodyPr>
            <a:normAutofit/>
          </a:bodyPr>
          <a:lstStyle/>
          <a:p>
            <a:pPr marL="0" indent="0">
              <a:buNone/>
            </a:pPr>
            <a:r>
              <a:rPr lang="en-US" sz="1700"/>
              <a:t>Using GraphBuilder 2 with FSH, construct FHIR resources that represent this clinical encounter:</a:t>
            </a:r>
          </a:p>
          <a:p>
            <a:r>
              <a:rPr lang="en-US" sz="1700" b="1"/>
              <a:t>Patient</a:t>
            </a:r>
            <a:r>
              <a:rPr lang="en-US" sz="1700"/>
              <a:t>: Create a Patient resource for Jane Smith that includes her name, gender, birth date, and any relevant identifiers or contact information. Be sure to also include her race (White) and ethnicity (Not Hispanic or Latino) to comply with the US Core Patient profile.</a:t>
            </a:r>
          </a:p>
          <a:p>
            <a:r>
              <a:rPr lang="en-US" sz="1700" b="1"/>
              <a:t>Observation</a:t>
            </a:r>
            <a:r>
              <a:rPr lang="en-US" sz="1700"/>
              <a:t>: Create an Observation resource to capture her vital signs. This resource should document the blood pressure measurement (systolic and diastolic values), the date and time of the observation, and the clinical context (e.g., method of measurement, device used). After posting it to the FHIR server, update the subject reference to the patient to match the earlier Patient Resource you created.</a:t>
            </a:r>
          </a:p>
          <a:p>
            <a:pPr marL="0" indent="0">
              <a:buNone/>
            </a:pPr>
            <a:endParaRPr lang="en-US" sz="1700"/>
          </a:p>
        </p:txBody>
      </p:sp>
      <p:pic>
        <p:nvPicPr>
          <p:cNvPr id="5" name="Content Placeholder 4" descr="A person climbing a wooden wall&#10;&#10;AI-generated content may be incorrect.">
            <a:extLst>
              <a:ext uri="{FF2B5EF4-FFF2-40B4-BE49-F238E27FC236}">
                <a16:creationId xmlns:a16="http://schemas.microsoft.com/office/drawing/2014/main" id="{352A1616-BA8C-E1D2-BFB2-22FD7EAD5D01}"/>
              </a:ext>
            </a:extLst>
          </p:cNvPr>
          <p:cNvPicPr>
            <a:picLocks noGrp="1" noChangeAspect="1"/>
          </p:cNvPicPr>
          <p:nvPr>
            <p:ph sz="quarter" idx="14"/>
          </p:nvPr>
        </p:nvPicPr>
        <p:blipFill>
          <a:blip r:embed="rId2">
            <a:extLst>
              <a:ext uri="{837473B0-CC2E-450A-ABE3-18F120FF3D39}">
                <a1611:picAttrSrcUrl xmlns:a1611="http://schemas.microsoft.com/office/drawing/2016/11/main" r:id="rId3"/>
              </a:ext>
            </a:extLst>
          </a:blip>
          <a:stretch>
            <a:fillRect/>
          </a:stretch>
        </p:blipFill>
        <p:spPr>
          <a:xfrm>
            <a:off x="6446579" y="1694121"/>
            <a:ext cx="5079114" cy="3897186"/>
          </a:xfrm>
        </p:spPr>
      </p:pic>
      <p:sp>
        <p:nvSpPr>
          <p:cNvPr id="2" name="Title 1">
            <a:extLst>
              <a:ext uri="{FF2B5EF4-FFF2-40B4-BE49-F238E27FC236}">
                <a16:creationId xmlns:a16="http://schemas.microsoft.com/office/drawing/2014/main" id="{E7D05BC9-B05F-800D-F988-FD218A65AF1C}"/>
              </a:ext>
            </a:extLst>
          </p:cNvPr>
          <p:cNvSpPr>
            <a:spLocks noGrp="1"/>
          </p:cNvSpPr>
          <p:nvPr>
            <p:ph type="title"/>
          </p:nvPr>
        </p:nvSpPr>
        <p:spPr>
          <a:xfrm>
            <a:off x="571500" y="381000"/>
            <a:ext cx="11049000" cy="761997"/>
          </a:xfrm>
        </p:spPr>
        <p:txBody>
          <a:bodyPr anchor="ctr">
            <a:normAutofit/>
          </a:bodyPr>
          <a:lstStyle/>
          <a:p>
            <a:r>
              <a:rPr lang="en-US" dirty="0"/>
              <a:t>Lab Challenges</a:t>
            </a:r>
          </a:p>
        </p:txBody>
      </p:sp>
    </p:spTree>
    <p:extLst>
      <p:ext uri="{BB962C8B-B14F-4D97-AF65-F5344CB8AC3E}">
        <p14:creationId xmlns:p14="http://schemas.microsoft.com/office/powerpoint/2010/main" val="514550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BFCEA7-CD4E-0F73-C9F1-B7DDD108F219}"/>
              </a:ext>
            </a:extLst>
          </p:cNvPr>
          <p:cNvSpPr>
            <a:spLocks noGrp="1"/>
          </p:cNvSpPr>
          <p:nvPr>
            <p:ph sz="quarter" idx="13"/>
          </p:nvPr>
        </p:nvSpPr>
        <p:spPr>
          <a:xfrm>
            <a:off x="571500" y="1524000"/>
            <a:ext cx="11049000" cy="4762500"/>
          </a:xfrm>
        </p:spPr>
        <p:txBody>
          <a:bodyPr>
            <a:normAutofit/>
          </a:bodyPr>
          <a:lstStyle/>
          <a:p>
            <a:r>
              <a:rPr lang="en-US" sz="2800" b="1" dirty="0"/>
              <a:t>MedicationRequest</a:t>
            </a:r>
            <a:r>
              <a:rPr lang="en-US" sz="2800" dirty="0"/>
              <a:t>: Create a MedicationRequest resource for the newly prescribed ACE inhibitor. Include details such as the medication, dosage instructions, route of administration, and the intended duration of therapy. The drug our patient will be started on is Lisinopril 10 mg oral tablet once daily. After a month on suboptimal BP control, use a FHIR Patch interaction to increase the Lisinopril dose to a 20 mg oral tablet. Remember to also change the dosage instruction to reflect this change. </a:t>
            </a:r>
          </a:p>
          <a:p>
            <a:pPr marL="0" indent="0">
              <a:buNone/>
            </a:pPr>
            <a:endParaRPr lang="en-US" dirty="0"/>
          </a:p>
        </p:txBody>
      </p:sp>
      <p:sp>
        <p:nvSpPr>
          <p:cNvPr id="2" name="Title 1">
            <a:extLst>
              <a:ext uri="{FF2B5EF4-FFF2-40B4-BE49-F238E27FC236}">
                <a16:creationId xmlns:a16="http://schemas.microsoft.com/office/drawing/2014/main" id="{D68888B7-7F26-A945-DF70-320BA75B7826}"/>
              </a:ext>
            </a:extLst>
          </p:cNvPr>
          <p:cNvSpPr>
            <a:spLocks noGrp="1"/>
          </p:cNvSpPr>
          <p:nvPr>
            <p:ph type="title"/>
          </p:nvPr>
        </p:nvSpPr>
        <p:spPr>
          <a:xfrm>
            <a:off x="571500" y="381000"/>
            <a:ext cx="11049000" cy="761997"/>
          </a:xfrm>
        </p:spPr>
        <p:txBody>
          <a:bodyPr anchor="ctr">
            <a:normAutofit/>
          </a:bodyPr>
          <a:lstStyle/>
          <a:p>
            <a:r>
              <a:rPr lang="en-US" dirty="0"/>
              <a:t>Lab Challenges (continued)</a:t>
            </a:r>
          </a:p>
        </p:txBody>
      </p:sp>
    </p:spTree>
    <p:extLst>
      <p:ext uri="{BB962C8B-B14F-4D97-AF65-F5344CB8AC3E}">
        <p14:creationId xmlns:p14="http://schemas.microsoft.com/office/powerpoint/2010/main" val="128149818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InterSystems Unity 2">
  <a:themeElements>
    <a:clrScheme name="INSY Unity 2 Colors">
      <a:dk1>
        <a:srgbClr val="000000"/>
      </a:dk1>
      <a:lt1>
        <a:srgbClr val="FFFFFF"/>
      </a:lt1>
      <a:dk2>
        <a:srgbClr val="2F2A95"/>
      </a:dk2>
      <a:lt2>
        <a:srgbClr val="F2F2F2"/>
      </a:lt2>
      <a:accent1>
        <a:srgbClr val="C5B4E2"/>
      </a:accent1>
      <a:accent2>
        <a:srgbClr val="92C0E9"/>
      </a:accent2>
      <a:accent3>
        <a:srgbClr val="006990"/>
      </a:accent3>
      <a:accent4>
        <a:srgbClr val="00B2A9"/>
      </a:accent4>
      <a:accent5>
        <a:srgbClr val="D0BAA9"/>
      </a:accent5>
      <a:accent6>
        <a:srgbClr val="FFA489"/>
      </a:accent6>
      <a:hlink>
        <a:srgbClr val="54C8E8"/>
      </a:hlink>
      <a:folHlink>
        <a:srgbClr val="C5B4E2"/>
      </a:folHlink>
    </a:clrScheme>
    <a:fontScheme name="INSY Unity 2 Fonts">
      <a:majorFont>
        <a:latin typeface="Verdana Bold"/>
        <a:ea typeface=""/>
        <a:cs typeface=""/>
      </a:majorFont>
      <a:minorFont>
        <a:latin typeface="Verdan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tIns="90000" bIns="90000" rtlCol="0" anchor="t"/>
      <a:lstStyle>
        <a:defPPr algn="l">
          <a:lnSpc>
            <a:spcPct val="90000"/>
          </a:lnSpc>
          <a:defRPr sz="2000" dirty="0" smtClean="0"/>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90000" bIns="0" rtlCol="0">
        <a:noAutofit/>
      </a:bodyPr>
      <a:lstStyle>
        <a:defPPr algn="l">
          <a:lnSpc>
            <a:spcPct val="90000"/>
          </a:lnSpc>
          <a:buClr>
            <a:schemeClr val="tx2"/>
          </a:buClr>
          <a:buSzPct val="120000"/>
          <a:defRPr sz="2000" dirty="0" smtClean="0"/>
        </a:defPPr>
      </a:lstStyle>
    </a:txDef>
  </a:objectDefaults>
  <a:extraClrSchemeLst/>
  <a:extLst>
    <a:ext uri="{05A4C25C-085E-4340-85A3-A5531E510DB2}">
      <thm15:themeFamily xmlns:thm15="http://schemas.microsoft.com/office/thememl/2012/main" name="Intersystems Template" id="{D722429A-627A-714D-B13E-D930841100B1}" vid="{AC7B33E0-07B4-2241-89A3-ED302A44AD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00a55860-46cf-404c-8de8-532f1cab5e83" xsi:nil="true"/>
    <lcf76f155ced4ddcb4097134ff3c332f xmlns="9892ec36-9d1d-4f81-8b29-979e548fe73e">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BFD2191D42EA24E9A0432EF6D2E8DA3" ma:contentTypeVersion="19" ma:contentTypeDescription="Create a new document." ma:contentTypeScope="" ma:versionID="2371748996aec8653e325c67c658092b">
  <xsd:schema xmlns:xsd="http://www.w3.org/2001/XMLSchema" xmlns:xs="http://www.w3.org/2001/XMLSchema" xmlns:p="http://schemas.microsoft.com/office/2006/metadata/properties" xmlns:ns2="9892ec36-9d1d-4f81-8b29-979e548fe73e" xmlns:ns3="00a55860-46cf-404c-8de8-532f1cab5e83" targetNamespace="http://schemas.microsoft.com/office/2006/metadata/properties" ma:root="true" ma:fieldsID="3ae84b9c0f2960f632b5514c22422e80" ns2:_="" ns3:_="">
    <xsd:import namespace="9892ec36-9d1d-4f81-8b29-979e548fe73e"/>
    <xsd:import namespace="00a55860-46cf-404c-8de8-532f1cab5e83"/>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LengthInSeconds" minOccurs="0"/>
                <xsd:element ref="ns2:lcf76f155ced4ddcb4097134ff3c332f" minOccurs="0"/>
                <xsd:element ref="ns3:TaxCatchAll" minOccurs="0"/>
                <xsd:element ref="ns2:MediaServiceLocation" minOccurs="0"/>
                <xsd:element ref="ns2:MediaServiceObjectDetectorVersions" minOccurs="0"/>
                <xsd:element ref="ns2:MediaServiceSearchPropertie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92ec36-9d1d-4f81-8b29-979e548fe7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6cea16c5-c436-4058-8559-87f07f0ae79a"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BillingMetadata" ma:index="26"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00a55860-46cf-404c-8de8-532f1cab5e8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1e5a188e-f20d-44e0-8a5e-17de4b96a590}" ma:internalName="TaxCatchAll" ma:showField="CatchAllData" ma:web="00a55860-46cf-404c-8de8-532f1cab5e8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D3CDFA-8362-430B-8FA8-9B762D80F16E}">
  <ds:schemaRefs>
    <ds:schemaRef ds:uri="00a55860-46cf-404c-8de8-532f1cab5e83"/>
    <ds:schemaRef ds:uri="http://purl.org/dc/elements/1.1/"/>
    <ds:schemaRef ds:uri="http://schemas.microsoft.com/office/2006/documentManagement/types"/>
    <ds:schemaRef ds:uri="http://www.w3.org/XML/1998/namespace"/>
    <ds:schemaRef ds:uri="9892ec36-9d1d-4f81-8b29-979e548fe73e"/>
    <ds:schemaRef ds:uri="http://purl.org/dc/dcmitype/"/>
    <ds:schemaRef ds:uri="http://schemas.microsoft.com/office/2006/metadata/properties"/>
    <ds:schemaRef ds:uri="http://purl.org/dc/terms/"/>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219CF067-BCED-4511-ABF5-E7B3F134B5C2}">
  <ds:schemaRefs>
    <ds:schemaRef ds:uri="http://schemas.microsoft.com/sharepoint/v3/contenttype/forms"/>
  </ds:schemaRefs>
</ds:datastoreItem>
</file>

<file path=customXml/itemProps3.xml><?xml version="1.0" encoding="utf-8"?>
<ds:datastoreItem xmlns:ds="http://schemas.openxmlformats.org/officeDocument/2006/customXml" ds:itemID="{45720FEB-F6CF-46B0-9991-AAC3CC52044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892ec36-9d1d-4f81-8b29-979e548fe73e"/>
    <ds:schemaRef ds:uri="00a55860-46cf-404c-8de8-532f1cab5e8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6087</TotalTime>
  <Words>1896</Words>
  <Application>Microsoft Macintosh PowerPoint</Application>
  <PresentationFormat>Widescreen</PresentationFormat>
  <Paragraphs>154</Paragraphs>
  <Slides>11</Slides>
  <Notes>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Aptos</vt:lpstr>
      <vt:lpstr>Arial</vt:lpstr>
      <vt:lpstr>Arial Black</vt:lpstr>
      <vt:lpstr>Avenir Next Regular</vt:lpstr>
      <vt:lpstr>Calibri</vt:lpstr>
      <vt:lpstr>Lucida Sans Unicode</vt:lpstr>
      <vt:lpstr>Times New Roman</vt:lpstr>
      <vt:lpstr>Trebuchet MS</vt:lpstr>
      <vt:lpstr>Verdana</vt:lpstr>
      <vt:lpstr>Verdana Bold</vt:lpstr>
      <vt:lpstr>InterSystems Unity 2</vt:lpstr>
      <vt:lpstr>Lab - Implementing CRUD Operations   </vt:lpstr>
      <vt:lpstr>Objectives</vt:lpstr>
      <vt:lpstr>Overview of CRUD operations</vt:lpstr>
      <vt:lpstr>FHIR URL structure</vt:lpstr>
      <vt:lpstr>FHIR Headers We Will Use</vt:lpstr>
      <vt:lpstr>FHIR Lab Instructions</vt:lpstr>
      <vt:lpstr>Scenario: Primary Care Visit for Elevated Blood Pressure </vt:lpstr>
      <vt:lpstr>Lab Challenges</vt:lpstr>
      <vt:lpstr>Lab Challenges (continued)</vt:lpstr>
      <vt:lpstr>FHIR Operations 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Patrick Jamieson</dc:creator>
  <cp:lastModifiedBy>Patrick Jamieson</cp:lastModifiedBy>
  <cp:revision>5</cp:revision>
  <cp:lastPrinted>2025-02-17T19:26:54Z</cp:lastPrinted>
  <dcterms:created xsi:type="dcterms:W3CDTF">2025-02-13T18:05:36Z</dcterms:created>
  <dcterms:modified xsi:type="dcterms:W3CDTF">2025-02-27T17:18:47Z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0x0101007BFD2191D42EA24E9A0432EF6D2E8DA3</vt:lpwstr>
  </property>
  <property fmtid="{D5CDD505-2E9C-101B-9397-08002B2CF9AE}" pid="3" name="MediaServiceImageTags">
    <vt:lpwstr/>
  </property>
</Properties>
</file>

<file path=docProps/thumbnail.jpeg>
</file>